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367" r:id="rId3"/>
    <p:sldId id="366" r:id="rId4"/>
    <p:sldId id="365" r:id="rId5"/>
    <p:sldId id="364" r:id="rId6"/>
    <p:sldId id="361" r:id="rId7"/>
    <p:sldId id="362" r:id="rId8"/>
    <p:sldId id="363" r:id="rId9"/>
    <p:sldId id="368" r:id="rId10"/>
    <p:sldId id="369" r:id="rId11"/>
    <p:sldId id="372" r:id="rId12"/>
    <p:sldId id="370" r:id="rId13"/>
    <p:sldId id="371" r:id="rId14"/>
    <p:sldId id="3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60"/>
  </p:normalViewPr>
  <p:slideViewPr>
    <p:cSldViewPr>
      <p:cViewPr varScale="1">
        <p:scale>
          <a:sx n="78" d="100"/>
          <a:sy n="78" d="100"/>
        </p:scale>
        <p:origin x="1546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91C1B-2489-4E31-A245-D9A00F56A50B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0D350-A491-4A07-A60B-6BECAFDC9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700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0D350-A491-4A07-A60B-6BECAFDC951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26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43167-D819-406D-8AA2-F32FE8B2FE9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711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9B372-A794-4299-B1AB-8B75B5F221A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844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A651A-ACD4-4C21-B35D-4F84424B6AE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913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47EC0-7B6C-4472-8638-F1C5EB3764F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645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93A32-4D5D-44B6-AFFD-0133DEE639B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819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F756F-7231-425D-BD88-4568450FEEA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645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5AC73-4D9A-4B4C-B6EF-845E1A3534E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453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55DD6-EE85-46C1-82C7-10E373BBD68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330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9943B-FBF6-4070-976A-29B92F0981E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358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21893-4DAC-48BC-A0B2-857ADBC5916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838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90F95-D86D-4E59-8922-BAE707FF3FE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449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7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9" name="Group 52"/>
          <p:cNvGrpSpPr>
            <a:grpSpLocks/>
          </p:cNvGrpSpPr>
          <p:nvPr userDrawn="1"/>
        </p:nvGrpSpPr>
        <p:grpSpPr bwMode="auto">
          <a:xfrm>
            <a:off x="-76200" y="0"/>
            <a:ext cx="9264650" cy="6858000"/>
            <a:chOff x="-48" y="0"/>
            <a:chExt cx="5836" cy="4320"/>
          </a:xfrm>
        </p:grpSpPr>
        <p:sp>
          <p:nvSpPr>
            <p:cNvPr id="1056" name="AutoShape 32"/>
            <p:cNvSpPr>
              <a:spLocks noChangeArrowheads="1"/>
            </p:cNvSpPr>
            <p:nvPr userDrawn="1"/>
          </p:nvSpPr>
          <p:spPr bwMode="auto">
            <a:xfrm rot="10800000" flipH="1">
              <a:off x="240" y="0"/>
              <a:ext cx="1392" cy="384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graphicFrame>
          <p:nvGraphicFramePr>
            <p:cNvPr id="1026" name="Object 31"/>
            <p:cNvGraphicFramePr>
              <a:graphicFrameLocks noChangeAspect="1"/>
            </p:cNvGraphicFramePr>
            <p:nvPr userDrawn="1"/>
          </p:nvGraphicFramePr>
          <p:xfrm>
            <a:off x="-31" y="1"/>
            <a:ext cx="5791" cy="43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2" name="Image" r:id="rId14" imgW="9142857" imgH="6857143" progId="Photoshop.Image.7">
                    <p:embed/>
                  </p:oleObj>
                </mc:Choice>
                <mc:Fallback>
                  <p:oleObj name="Image" r:id="rId14" imgW="9142857" imgH="6857143" progId="Photoshop.Image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31" y="1"/>
                          <a:ext cx="5791" cy="43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8" name="Text Box 24"/>
            <p:cNvSpPr txBox="1">
              <a:spLocks noChangeArrowheads="1"/>
            </p:cNvSpPr>
            <p:nvPr userDrawn="1"/>
          </p:nvSpPr>
          <p:spPr bwMode="auto">
            <a:xfrm>
              <a:off x="-48" y="238"/>
              <a:ext cx="32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>
                  <a:solidFill>
                    <a:srgbClr val="FFFFFF"/>
                  </a:solidFill>
                </a:rPr>
                <a:t>W5HN</a:t>
              </a:r>
            </a:p>
          </p:txBody>
        </p:sp>
        <p:grpSp>
          <p:nvGrpSpPr>
            <p:cNvPr id="1036" name="Group 49"/>
            <p:cNvGrpSpPr>
              <a:grpSpLocks/>
            </p:cNvGrpSpPr>
            <p:nvPr userDrawn="1"/>
          </p:nvGrpSpPr>
          <p:grpSpPr bwMode="auto">
            <a:xfrm>
              <a:off x="4974" y="153"/>
              <a:ext cx="814" cy="698"/>
              <a:chOff x="4974" y="153"/>
              <a:chExt cx="814" cy="698"/>
            </a:xfrm>
          </p:grpSpPr>
          <p:sp>
            <p:nvSpPr>
              <p:cNvPr id="1062" name="Text Box 38"/>
              <p:cNvSpPr txBox="1">
                <a:spLocks noChangeArrowheads="1"/>
              </p:cNvSpPr>
              <p:nvPr userDrawn="1"/>
            </p:nvSpPr>
            <p:spPr bwMode="auto">
              <a:xfrm>
                <a:off x="5328" y="153"/>
                <a:ext cx="292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00">
                    <a:solidFill>
                      <a:srgbClr val="000000"/>
                    </a:solidFill>
                  </a:rPr>
                  <a:t>North</a:t>
                </a:r>
              </a:p>
            </p:txBody>
          </p:sp>
          <p:sp>
            <p:nvSpPr>
              <p:cNvPr id="1063" name="Text Box 39"/>
              <p:cNvSpPr txBox="1">
                <a:spLocks noChangeArrowheads="1"/>
              </p:cNvSpPr>
              <p:nvPr userDrawn="1"/>
            </p:nvSpPr>
            <p:spPr bwMode="auto">
              <a:xfrm>
                <a:off x="5328" y="278"/>
                <a:ext cx="312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00">
                    <a:solidFill>
                      <a:srgbClr val="000000"/>
                    </a:solidFill>
                  </a:rPr>
                  <a:t>Texas</a:t>
                </a:r>
              </a:p>
            </p:txBody>
          </p:sp>
          <p:sp>
            <p:nvSpPr>
              <p:cNvPr id="1064" name="Text Box 40"/>
              <p:cNvSpPr txBox="1">
                <a:spLocks noChangeArrowheads="1"/>
              </p:cNvSpPr>
              <p:nvPr userDrawn="1"/>
            </p:nvSpPr>
            <p:spPr bwMode="auto">
              <a:xfrm>
                <a:off x="5328" y="585"/>
                <a:ext cx="46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00">
                    <a:solidFill>
                      <a:srgbClr val="000000"/>
                    </a:solidFill>
                  </a:rPr>
                  <a:t>Microwave</a:t>
                </a:r>
              </a:p>
            </p:txBody>
          </p:sp>
          <p:sp>
            <p:nvSpPr>
              <p:cNvPr id="1065" name="Text Box 41"/>
              <p:cNvSpPr txBox="1">
                <a:spLocks noChangeArrowheads="1"/>
              </p:cNvSpPr>
              <p:nvPr userDrawn="1"/>
            </p:nvSpPr>
            <p:spPr bwMode="auto">
              <a:xfrm>
                <a:off x="5328" y="707"/>
                <a:ext cx="352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00">
                    <a:solidFill>
                      <a:srgbClr val="000000"/>
                    </a:solidFill>
                  </a:rPr>
                  <a:t>Society</a:t>
                </a:r>
              </a:p>
            </p:txBody>
          </p:sp>
          <p:sp>
            <p:nvSpPr>
              <p:cNvPr id="1066" name="Text Box 42"/>
              <p:cNvSpPr txBox="1">
                <a:spLocks noChangeArrowheads="1"/>
              </p:cNvSpPr>
              <p:nvPr userDrawn="1"/>
            </p:nvSpPr>
            <p:spPr bwMode="auto">
              <a:xfrm>
                <a:off x="5328" y="405"/>
                <a:ext cx="38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200" b="1">
                    <a:solidFill>
                      <a:srgbClr val="FF0000"/>
                    </a:solidFill>
                  </a:rPr>
                  <a:t>NTMS</a:t>
                </a:r>
              </a:p>
            </p:txBody>
          </p:sp>
          <p:graphicFrame>
            <p:nvGraphicFramePr>
              <p:cNvPr id="1027" name="Object 48"/>
              <p:cNvGraphicFramePr>
                <a:graphicFrameLocks noChangeAspect="1"/>
              </p:cNvGraphicFramePr>
              <p:nvPr userDrawn="1"/>
            </p:nvGraphicFramePr>
            <p:xfrm>
              <a:off x="4974" y="174"/>
              <a:ext cx="402" cy="6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23" name="Image" r:id="rId16" imgW="812412" imgH="1358730" progId="Photoshop.Image.7">
                      <p:embed/>
                    </p:oleObj>
                  </mc:Choice>
                  <mc:Fallback>
                    <p:oleObj name="Image" r:id="rId16" imgW="812412" imgH="1358730" progId="Photoshop.Image.7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74" y="174"/>
                            <a:ext cx="402" cy="67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228600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 i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i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9B94B0-2C58-4497-B2B5-0AFE557ED067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54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66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6699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6699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6699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205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C70BF9D-FBDB-41FB-8F81-20C062DB7204}" type="slidenum">
              <a:rPr lang="en-US" smtClean="0">
                <a:solidFill>
                  <a:srgbClr val="FFFFFF"/>
                </a:solidFill>
              </a:rPr>
              <a:pPr eaLnBrk="1" hangingPunct="1"/>
              <a:t>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848600" cy="1470025"/>
          </a:xfrm>
        </p:spPr>
        <p:txBody>
          <a:bodyPr/>
          <a:lstStyle/>
          <a:p>
            <a:pPr eaLnBrk="1" hangingPunct="1"/>
            <a:r>
              <a:rPr lang="en-US" dirty="0"/>
              <a:t>One Way Tests on 47 GHz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Al Ward W5LUA</a:t>
            </a:r>
          </a:p>
          <a:p>
            <a:pPr eaLnBrk="1" hangingPunct="1"/>
            <a:r>
              <a:rPr lang="en-US" dirty="0"/>
              <a:t>March 7, 2020</a:t>
            </a:r>
          </a:p>
        </p:txBody>
      </p:sp>
    </p:spTree>
    <p:extLst>
      <p:ext uri="{BB962C8B-B14F-4D97-AF65-F5344CB8AC3E}">
        <p14:creationId xmlns:p14="http://schemas.microsoft.com/office/powerpoint/2010/main" val="2517476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DA991-F863-403E-975E-A65944EC5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2.4m Offset fed dish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456B2DF-2738-4615-AC70-E76E883DB4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6BC533-42AC-431D-BF01-6078F0CA95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84C11C-0BA1-47A2-896C-58746DCC4C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147EC0-7B6C-4472-8638-F1C5EB3764F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327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D1C7E-908F-448C-9D0A-A3D275A77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 View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DB16F91-BBD5-4195-AC5A-213B1604B4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6B2464-43BB-49DA-94D2-0284CBEA35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3D74E8-44C8-4DFE-B55E-3357E6BACF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147EC0-7B6C-4472-8638-F1C5EB3764F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797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9A688-C1D6-421E-8D16-72EF886A8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Echo Testing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C4072BB-2FDC-4108-804E-DA1E929376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" r="30555"/>
          <a:stretch/>
        </p:blipFill>
        <p:spPr>
          <a:xfrm>
            <a:off x="732596" y="1447800"/>
            <a:ext cx="7954204" cy="461740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91F57F-1B48-4F7E-B279-E659E7CD66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1B1147-BA46-4CB3-8D4F-305B93E596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147EC0-7B6C-4472-8638-F1C5EB3764F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649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9A688-C1D6-421E-8D16-72EF886A8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Echo Testing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C4072BB-2FDC-4108-804E-DA1E929376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" t="11552" r="75900" b="35640"/>
          <a:stretch/>
        </p:blipFill>
        <p:spPr>
          <a:xfrm>
            <a:off x="388374" y="1143000"/>
            <a:ext cx="5058604" cy="499469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91F57F-1B48-4F7E-B279-E659E7CD66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1B1147-BA46-4CB3-8D4F-305B93E596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147EC0-7B6C-4472-8638-F1C5EB3764F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D29B57-C3C6-4A53-8A5D-B0A9455D7CD0}"/>
              </a:ext>
            </a:extLst>
          </p:cNvPr>
          <p:cNvSpPr txBox="1"/>
          <p:nvPr/>
        </p:nvSpPr>
        <p:spPr>
          <a:xfrm>
            <a:off x="5791200" y="2057400"/>
            <a:ext cx="27145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Echo only 2 seconds long on waterfall – very faint</a:t>
            </a:r>
          </a:p>
          <a:p>
            <a:endParaRPr lang="en-US" dirty="0"/>
          </a:p>
          <a:p>
            <a:r>
              <a:rPr lang="en-US" dirty="0"/>
              <a:t>Occupies 1000 Hz plus or minus 200 Hz due to </a:t>
            </a:r>
            <a:r>
              <a:rPr lang="en-US" dirty="0" err="1"/>
              <a:t>libration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Very hard to see!</a:t>
            </a:r>
          </a:p>
          <a:p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9718340-8730-44F9-AA72-0D7EBEDEB333}"/>
              </a:ext>
            </a:extLst>
          </p:cNvPr>
          <p:cNvSpPr/>
          <p:nvPr/>
        </p:nvSpPr>
        <p:spPr>
          <a:xfrm>
            <a:off x="1752600" y="1528916"/>
            <a:ext cx="1676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796CC60-BB3C-4C83-90C5-F3F6ED2570D7}"/>
              </a:ext>
            </a:extLst>
          </p:cNvPr>
          <p:cNvCxnSpPr>
            <a:cxnSpLocks/>
          </p:cNvCxnSpPr>
          <p:nvPr/>
        </p:nvCxnSpPr>
        <p:spPr>
          <a:xfrm flipH="1">
            <a:off x="5486400" y="1795616"/>
            <a:ext cx="83820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47C23F3-5AC4-4A08-AD92-EAD44113C105}"/>
              </a:ext>
            </a:extLst>
          </p:cNvPr>
          <p:cNvSpPr txBox="1"/>
          <p:nvPr/>
        </p:nvSpPr>
        <p:spPr>
          <a:xfrm>
            <a:off x="6341899" y="1610950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Echo just above this line</a:t>
            </a:r>
          </a:p>
        </p:txBody>
      </p:sp>
    </p:spTree>
    <p:extLst>
      <p:ext uri="{BB962C8B-B14F-4D97-AF65-F5344CB8AC3E}">
        <p14:creationId xmlns:p14="http://schemas.microsoft.com/office/powerpoint/2010/main" val="4070066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6BEA1-2FD9-40B6-97E8-69B7E4075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CFEFF-F875-4C46-9426-1F093FD45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59310"/>
            <a:ext cx="8229600" cy="4525963"/>
          </a:xfrm>
        </p:spPr>
        <p:txBody>
          <a:bodyPr/>
          <a:lstStyle/>
          <a:p>
            <a:r>
              <a:rPr lang="en-US" dirty="0"/>
              <a:t>I was also decoded by DL7YC at a level of -21 </a:t>
            </a:r>
            <a:r>
              <a:rPr lang="en-US" dirty="0" err="1"/>
              <a:t>dB.</a:t>
            </a:r>
            <a:endParaRPr lang="en-US" dirty="0"/>
          </a:p>
          <a:p>
            <a:r>
              <a:rPr lang="en-US" dirty="0"/>
              <a:t>Attempted additional tests with DL7YC last night with poor results.</a:t>
            </a:r>
          </a:p>
          <a:p>
            <a:r>
              <a:rPr lang="en-US" dirty="0"/>
              <a:t>Hoping that JA1WQF and DL7YC can get at least 10 watts at feed for 2 way tests and a QSO</a:t>
            </a:r>
          </a:p>
          <a:p>
            <a:r>
              <a:rPr lang="en-US" dirty="0"/>
              <a:t>I plan to lower my system NF from 4 dB to 2 dB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0AA64D-7663-48B2-A045-A15C716464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DA266F-DA8C-4D7A-95CF-F689381633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147EC0-7B6C-4472-8638-F1C5EB3764F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338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A0971-E34A-4314-BED7-B2D2ECB91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RW3BP 47 GHz EME QSL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E5660E2-46CA-4A2B-A034-F35C2D191A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4" t="20203" r="15907" b="20870"/>
          <a:stretch/>
        </p:blipFill>
        <p:spPr>
          <a:xfrm>
            <a:off x="2362200" y="1371600"/>
            <a:ext cx="4191000" cy="26670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E2D4CD-EB80-41CE-B606-65F182EBE6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7E67B1-F516-40A2-8765-6C32FD42CD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147EC0-7B6C-4472-8638-F1C5EB3764F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9F43D9-4AF1-4476-9F96-090CBDF8AB4B}"/>
              </a:ext>
            </a:extLst>
          </p:cNvPr>
          <p:cNvSpPr txBox="1"/>
          <p:nvPr/>
        </p:nvSpPr>
        <p:spPr>
          <a:xfrm>
            <a:off x="838200" y="4286845"/>
            <a:ext cx="701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2005, RW3BP worked AD6FP(now K6MG), W5LUA and VE4MA</a:t>
            </a:r>
          </a:p>
          <a:p>
            <a:r>
              <a:rPr lang="en-US" dirty="0"/>
              <a:t>Also AD6FP worked VE4MA, I tried to work AD6FP with no success, we never understood why</a:t>
            </a:r>
          </a:p>
          <a:p>
            <a:r>
              <a:rPr lang="en-US" dirty="0"/>
              <a:t>Moon conditions on Feb 19, 2005 – Dec 27.6 deg, mutual </a:t>
            </a:r>
            <a:r>
              <a:rPr lang="en-US" dirty="0" err="1"/>
              <a:t>libration</a:t>
            </a:r>
            <a:r>
              <a:rPr lang="en-US" dirty="0"/>
              <a:t> ~ 700 Hz at 28 deg elevation, near apogee with 2 dB greater path loss!</a:t>
            </a:r>
          </a:p>
        </p:txBody>
      </p:sp>
    </p:spTree>
    <p:extLst>
      <p:ext uri="{BB962C8B-B14F-4D97-AF65-F5344CB8AC3E}">
        <p14:creationId xmlns:p14="http://schemas.microsoft.com/office/powerpoint/2010/main" val="1273104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F3A46-4D26-494B-BFB5-68D482DC3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7162800" cy="1143000"/>
          </a:xfrm>
        </p:spPr>
        <p:txBody>
          <a:bodyPr/>
          <a:lstStyle/>
          <a:p>
            <a:r>
              <a:rPr lang="en-US" dirty="0"/>
              <a:t>Using MMCW for </a:t>
            </a:r>
            <a:br>
              <a:rPr lang="en-US" dirty="0"/>
            </a:br>
            <a:r>
              <a:rPr lang="en-US" dirty="0"/>
              <a:t>W5LUA-RW3BP QSO Feb 2005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6DAB99-7529-4F1B-BBB2-061486A6DE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225117-2BD8-4EF9-820D-7E56CFD9FD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147EC0-7B6C-4472-8638-F1C5EB3764F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B7732A95-348B-4EAD-934B-E6AFEF419F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7" t="25143" r="50858" b="12381"/>
          <a:stretch>
            <a:fillRect/>
          </a:stretch>
        </p:blipFill>
        <p:spPr bwMode="auto">
          <a:xfrm>
            <a:off x="4471064" y="1623003"/>
            <a:ext cx="3910935" cy="356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4F627C1A-4CC2-47F1-9191-FAEFE0E553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0" t="13715" r="33714" b="35237"/>
          <a:stretch/>
        </p:blipFill>
        <p:spPr bwMode="auto">
          <a:xfrm>
            <a:off x="437535" y="1617366"/>
            <a:ext cx="3829904" cy="3467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6DA710-F48E-4E13-AA97-EDF36A946B82}"/>
              </a:ext>
            </a:extLst>
          </p:cNvPr>
          <p:cNvSpPr txBox="1"/>
          <p:nvPr/>
        </p:nvSpPr>
        <p:spPr>
          <a:xfrm>
            <a:off x="584864" y="5234997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Required each station to send CW for 10 minutes for the MMCW program to integrate each transmission and then play back to receive CW audibly</a:t>
            </a:r>
          </a:p>
          <a:p>
            <a:r>
              <a:rPr lang="en-US" dirty="0"/>
              <a:t>Note QSO took over 90 minutes to complete!</a:t>
            </a:r>
          </a:p>
        </p:txBody>
      </p:sp>
    </p:spTree>
    <p:extLst>
      <p:ext uri="{BB962C8B-B14F-4D97-AF65-F5344CB8AC3E}">
        <p14:creationId xmlns:p14="http://schemas.microsoft.com/office/powerpoint/2010/main" val="2840696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85403-9C5A-4E34-8AF4-1CD2E4EF6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086600" cy="1143000"/>
          </a:xfrm>
        </p:spPr>
        <p:txBody>
          <a:bodyPr/>
          <a:lstStyle/>
          <a:p>
            <a:r>
              <a:rPr lang="en-US" dirty="0"/>
              <a:t>ARRL News from Feb 12, 2020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E07A075-B314-4F0A-B601-DB3DAEB0F4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430" t="8419" r="12119" b="5717"/>
          <a:stretch/>
        </p:blipFill>
        <p:spPr>
          <a:xfrm>
            <a:off x="1219200" y="1371600"/>
            <a:ext cx="6134100" cy="466924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BD9F3B-D42B-4591-BFFD-E284CADAC6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34AF11-C545-45A6-9A19-D4BB85E771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147EC0-7B6C-4472-8638-F1C5EB3764F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809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EEC16-29E8-450A-ACB7-37E107EB9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W5LUA received at JA1WQF</a:t>
            </a:r>
            <a:br>
              <a:rPr lang="en-US" dirty="0"/>
            </a:br>
            <a:r>
              <a:rPr lang="en-US" dirty="0"/>
              <a:t>47088.1 MHz Feb 9, 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158C18-4124-4DFF-99CD-C664849F04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7CB1D8-DD81-4876-A75B-C86EB75EDA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147EC0-7B6C-4472-8638-F1C5EB3764F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Content Placeholder 9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F0820A17-1D03-4547-8887-CD13D9F668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04" y="1646237"/>
            <a:ext cx="6868192" cy="4525963"/>
          </a:xfrm>
        </p:spPr>
      </p:pic>
    </p:spTree>
    <p:extLst>
      <p:ext uri="{BB962C8B-B14F-4D97-AF65-F5344CB8AC3E}">
        <p14:creationId xmlns:p14="http://schemas.microsoft.com/office/powerpoint/2010/main" val="3998854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W5LUA received at JA1WQF</a:t>
            </a:r>
            <a:br>
              <a:rPr lang="en-US" dirty="0"/>
            </a:br>
            <a:r>
              <a:rPr lang="en-US" dirty="0"/>
              <a:t>47088.1 MHz Feb 10,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WWW.NTMS.ORG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EDF814-8B1E-475B-BAF8-C1C8B78D3F9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AB0EC6C4-20DA-46C3-A111-5B0E3C10FE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00" y="1600200"/>
            <a:ext cx="7220200" cy="4525963"/>
          </a:xfrm>
        </p:spPr>
      </p:pic>
    </p:spTree>
    <p:extLst>
      <p:ext uri="{BB962C8B-B14F-4D97-AF65-F5344CB8AC3E}">
        <p14:creationId xmlns:p14="http://schemas.microsoft.com/office/powerpoint/2010/main" val="1986108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E7E33-9238-4F0C-94AC-9D9DAEEBC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W5LUA received at JA1WQF</a:t>
            </a:r>
            <a:br>
              <a:rPr lang="en-US" dirty="0"/>
            </a:br>
            <a:r>
              <a:rPr lang="en-US" dirty="0"/>
              <a:t>47088.1 MHz Feb 10, 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1DA6E5-0AE9-42F3-A48C-A02D9F6F06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E58173-2BA3-4C1B-93F5-9B35753C35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147EC0-7B6C-4472-8638-F1C5EB3764F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9841164D-C4F0-4D56-B9EB-024843350A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96" y="1600200"/>
            <a:ext cx="7220407" cy="4525963"/>
          </a:xfrm>
        </p:spPr>
      </p:pic>
    </p:spTree>
    <p:extLst>
      <p:ext uri="{BB962C8B-B14F-4D97-AF65-F5344CB8AC3E}">
        <p14:creationId xmlns:p14="http://schemas.microsoft.com/office/powerpoint/2010/main" val="3930132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50ADC-3527-47CF-A652-25DE4D029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W5LUA received at JA1WQF</a:t>
            </a:r>
            <a:br>
              <a:rPr lang="en-US" dirty="0"/>
            </a:br>
            <a:r>
              <a:rPr lang="en-US" dirty="0"/>
              <a:t>47088.1 MHz Feb 10, 2020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3C1DE08-AFA1-4B32-92D1-58109E44EB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5" y="1743869"/>
            <a:ext cx="7410450" cy="423862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2876A8-126E-44E1-95EC-C3EDD83E8E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98DBF6-15EC-48CE-8A39-9007813E47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147EC0-7B6C-4472-8638-F1C5EB3764F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46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9DA31-40FE-467E-AC59-FC8F35887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47 GHz Transverter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C0F3921-8FC1-4209-8AEF-EB30F28EC9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C040F5-658E-4E3D-84EF-3E97611767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FF8503-CF40-49F6-8942-7889A7D8AC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147EC0-7B6C-4472-8638-F1C5EB3764F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33746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5863</TotalTime>
  <Words>361</Words>
  <Application>Microsoft Office PowerPoint</Application>
  <PresentationFormat>On-screen Show (4:3)</PresentationFormat>
  <Paragraphs>60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Default Design</vt:lpstr>
      <vt:lpstr>Image</vt:lpstr>
      <vt:lpstr>One Way Tests on 47 GHz</vt:lpstr>
      <vt:lpstr>RW3BP 47 GHz EME QSL</vt:lpstr>
      <vt:lpstr>Using MMCW for  W5LUA-RW3BP QSO Feb 2005</vt:lpstr>
      <vt:lpstr>ARRL News from Feb 12, 2020</vt:lpstr>
      <vt:lpstr>W5LUA received at JA1WQF 47088.1 MHz Feb 9, 2020</vt:lpstr>
      <vt:lpstr>W5LUA received at JA1WQF 47088.1 MHz Feb 10, 2020</vt:lpstr>
      <vt:lpstr>W5LUA received at JA1WQF 47088.1 MHz Feb 10, 2020</vt:lpstr>
      <vt:lpstr>W5LUA received at JA1WQF 47088.1 MHz Feb 10, 2020</vt:lpstr>
      <vt:lpstr>47 GHz Transverter</vt:lpstr>
      <vt:lpstr>2.4m Offset fed dish</vt:lpstr>
      <vt:lpstr>Side View</vt:lpstr>
      <vt:lpstr>Echo Testing</vt:lpstr>
      <vt:lpstr>Echo Testing</vt:lpstr>
      <vt:lpstr>Summary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Al</dc:creator>
  <cp:lastModifiedBy>al ward</cp:lastModifiedBy>
  <cp:revision>41</cp:revision>
  <dcterms:created xsi:type="dcterms:W3CDTF">2012-10-29T20:57:39Z</dcterms:created>
  <dcterms:modified xsi:type="dcterms:W3CDTF">2020-03-07T15:39:47Z</dcterms:modified>
</cp:coreProperties>
</file>