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9" r:id="rId3"/>
    <p:sldId id="260" r:id="rId4"/>
    <p:sldId id="261" r:id="rId5"/>
    <p:sldId id="262" r:id="rId6"/>
    <p:sldId id="265" r:id="rId7"/>
    <p:sldId id="263" r:id="rId8"/>
    <p:sldId id="264" r:id="rId9"/>
    <p:sldId id="267" r:id="rId10"/>
    <p:sldId id="268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8757" autoAdjust="0"/>
  </p:normalViewPr>
  <p:slideViewPr>
    <p:cSldViewPr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43167-D819-406D-8AA2-F32FE8B2FE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B372-A794-4299-B1AB-8B75B5F221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A651A-ACD4-4C21-B35D-4F84424B6A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3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47EC0-7B6C-4472-8638-F1C5EB3764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3A32-4D5D-44B6-AFFD-0133DEE639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F756F-7231-425D-BD88-4568450F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AC73-4D9A-4B4C-B6EF-845E1A3534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2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55DD6-EE85-46C1-82C7-10E373BBD6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3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943B-FBF6-4070-976A-29B92F0981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5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21893-4DAC-48BC-A0B2-857ADBC591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04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0F95-D86D-4E59-8922-BAE707FF3F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2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52"/>
          <p:cNvGrpSpPr>
            <a:grpSpLocks/>
          </p:cNvGrpSpPr>
          <p:nvPr userDrawn="1"/>
        </p:nvGrpSpPr>
        <p:grpSpPr bwMode="auto">
          <a:xfrm>
            <a:off x="-76200" y="0"/>
            <a:ext cx="9264650" cy="6858000"/>
            <a:chOff x="-48" y="0"/>
            <a:chExt cx="5836" cy="4320"/>
          </a:xfrm>
        </p:grpSpPr>
        <p:sp>
          <p:nvSpPr>
            <p:cNvPr id="1056" name="AutoShape 32"/>
            <p:cNvSpPr>
              <a:spLocks noChangeArrowheads="1"/>
            </p:cNvSpPr>
            <p:nvPr userDrawn="1"/>
          </p:nvSpPr>
          <p:spPr bwMode="auto">
            <a:xfrm rot="10800000" flipH="1">
              <a:off x="240" y="0"/>
              <a:ext cx="1392" cy="384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1026" name="Object 31"/>
            <p:cNvGraphicFramePr>
              <a:graphicFrameLocks noChangeAspect="1"/>
            </p:cNvGraphicFramePr>
            <p:nvPr userDrawn="1"/>
          </p:nvGraphicFramePr>
          <p:xfrm>
            <a:off x="-31" y="1"/>
            <a:ext cx="5791" cy="43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6" name="Image" r:id="rId14" imgW="9142857" imgH="6857143" progId="Photoshop.Image.7">
                    <p:embed/>
                  </p:oleObj>
                </mc:Choice>
                <mc:Fallback>
                  <p:oleObj name="Image" r:id="rId14" imgW="9142857" imgH="6857143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1" y="1"/>
                          <a:ext cx="5791" cy="43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8" name="Text Box 24"/>
            <p:cNvSpPr txBox="1">
              <a:spLocks noChangeArrowheads="1"/>
            </p:cNvSpPr>
            <p:nvPr userDrawn="1"/>
          </p:nvSpPr>
          <p:spPr bwMode="auto">
            <a:xfrm>
              <a:off x="-48" y="238"/>
              <a:ext cx="32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>
                  <a:solidFill>
                    <a:srgbClr val="FFFFFF"/>
                  </a:solidFill>
                </a:rPr>
                <a:t>W5HN</a:t>
              </a:r>
            </a:p>
          </p:txBody>
        </p:sp>
        <p:grpSp>
          <p:nvGrpSpPr>
            <p:cNvPr id="1036" name="Group 49"/>
            <p:cNvGrpSpPr>
              <a:grpSpLocks/>
            </p:cNvGrpSpPr>
            <p:nvPr userDrawn="1"/>
          </p:nvGrpSpPr>
          <p:grpSpPr bwMode="auto">
            <a:xfrm>
              <a:off x="4974" y="153"/>
              <a:ext cx="814" cy="698"/>
              <a:chOff x="4974" y="153"/>
              <a:chExt cx="814" cy="698"/>
            </a:xfrm>
          </p:grpSpPr>
          <p:sp>
            <p:nvSpPr>
              <p:cNvPr id="1062" name="Text Box 38"/>
              <p:cNvSpPr txBox="1">
                <a:spLocks noChangeArrowheads="1"/>
              </p:cNvSpPr>
              <p:nvPr userDrawn="1"/>
            </p:nvSpPr>
            <p:spPr bwMode="auto">
              <a:xfrm>
                <a:off x="5328" y="153"/>
                <a:ext cx="2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North</a:t>
                </a:r>
              </a:p>
            </p:txBody>
          </p:sp>
          <p:sp>
            <p:nvSpPr>
              <p:cNvPr id="1063" name="Text Box 39"/>
              <p:cNvSpPr txBox="1">
                <a:spLocks noChangeArrowheads="1"/>
              </p:cNvSpPr>
              <p:nvPr userDrawn="1"/>
            </p:nvSpPr>
            <p:spPr bwMode="auto">
              <a:xfrm>
                <a:off x="5328" y="278"/>
                <a:ext cx="31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Texas</a:t>
                </a:r>
              </a:p>
            </p:txBody>
          </p:sp>
          <p:sp>
            <p:nvSpPr>
              <p:cNvPr id="1064" name="Text Box 40"/>
              <p:cNvSpPr txBox="1">
                <a:spLocks noChangeArrowheads="1"/>
              </p:cNvSpPr>
              <p:nvPr userDrawn="1"/>
            </p:nvSpPr>
            <p:spPr bwMode="auto">
              <a:xfrm>
                <a:off x="5328" y="585"/>
                <a:ext cx="4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Microwave</a:t>
                </a:r>
              </a:p>
            </p:txBody>
          </p:sp>
          <p:sp>
            <p:nvSpPr>
              <p:cNvPr id="1065" name="Text Box 41"/>
              <p:cNvSpPr txBox="1">
                <a:spLocks noChangeArrowheads="1"/>
              </p:cNvSpPr>
              <p:nvPr userDrawn="1"/>
            </p:nvSpPr>
            <p:spPr bwMode="auto">
              <a:xfrm>
                <a:off x="5328" y="707"/>
                <a:ext cx="35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>
                    <a:solidFill>
                      <a:srgbClr val="000000"/>
                    </a:solidFill>
                  </a:rPr>
                  <a:t>Society</a:t>
                </a:r>
              </a:p>
            </p:txBody>
          </p:sp>
          <p:sp>
            <p:nvSpPr>
              <p:cNvPr id="1066" name="Text Box 42"/>
              <p:cNvSpPr txBox="1">
                <a:spLocks noChangeArrowheads="1"/>
              </p:cNvSpPr>
              <p:nvPr userDrawn="1"/>
            </p:nvSpPr>
            <p:spPr bwMode="auto">
              <a:xfrm>
                <a:off x="5328" y="405"/>
                <a:ext cx="38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b="1">
                    <a:solidFill>
                      <a:srgbClr val="FF0000"/>
                    </a:solidFill>
                  </a:rPr>
                  <a:t>NTMS</a:t>
                </a:r>
              </a:p>
            </p:txBody>
          </p:sp>
          <p:graphicFrame>
            <p:nvGraphicFramePr>
              <p:cNvPr id="1027" name="Object 48"/>
              <p:cNvGraphicFramePr>
                <a:graphicFrameLocks noChangeAspect="1"/>
              </p:cNvGraphicFramePr>
              <p:nvPr userDrawn="1"/>
            </p:nvGraphicFramePr>
            <p:xfrm>
              <a:off x="4974" y="174"/>
              <a:ext cx="402" cy="6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7" name="Image" r:id="rId16" imgW="812412" imgH="1358730" progId="Photoshop.Image.7">
                      <p:embed/>
                    </p:oleObj>
                  </mc:Choice>
                  <mc:Fallback>
                    <p:oleObj name="Image" r:id="rId16" imgW="812412" imgH="1358730" progId="Photoshop.Image.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4" y="174"/>
                            <a:ext cx="402" cy="6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647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9B94B0-2C58-4497-B2B5-0AFE557ED06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66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66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66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66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FFFF"/>
                </a:solidFill>
              </a:rPr>
              <a:t>WWW.NTMS.ORG</a:t>
            </a:r>
          </a:p>
        </p:txBody>
      </p:sp>
      <p:sp>
        <p:nvSpPr>
          <p:cNvPr id="2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C70BF9D-FBDB-41FB-8F81-20C062DB7204}" type="slidenum">
              <a:rPr lang="en-US" smtClean="0">
                <a:solidFill>
                  <a:srgbClr val="FFFFFF"/>
                </a:solidFill>
              </a:rPr>
              <a:pPr eaLnBrk="1" hangingPunct="1"/>
              <a:t>1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8486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W5LUA/9 EN45wf September 2012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Al Ward</a:t>
            </a:r>
          </a:p>
          <a:p>
            <a:pPr eaLnBrk="1" hangingPunct="1"/>
            <a:r>
              <a:rPr lang="en-US" dirty="0" smtClean="0"/>
              <a:t>September 20, 2012</a:t>
            </a:r>
          </a:p>
        </p:txBody>
      </p:sp>
    </p:spTree>
    <p:extLst>
      <p:ext uri="{BB962C8B-B14F-4D97-AF65-F5344CB8AC3E}">
        <p14:creationId xmlns:p14="http://schemas.microsoft.com/office/powerpoint/2010/main" val="36182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http://planefinder.net/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6434"/>
            <a:ext cx="880963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5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: http://www.flightradar24.com/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47800"/>
            <a:ext cx="7848600" cy="441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9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EN62ce to K2YAZ/8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33742"/>
            <a:ext cx="8610600" cy="484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82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Highland Park, Illinois EN62ce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001000" cy="497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486400" y="1143000"/>
            <a:ext cx="1447800" cy="304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W5LUA Sept 2012 Rover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610600" cy="49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543800" cy="1143000"/>
          </a:xfrm>
        </p:spPr>
        <p:txBody>
          <a:bodyPr/>
          <a:lstStyle/>
          <a:p>
            <a:r>
              <a:rPr lang="en-US" sz="3200" dirty="0" smtClean="0"/>
              <a:t>Worked W9ZIH in EN51nv at 45 miles on 10 GHz through these trees!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9309"/>
            <a:ext cx="8746067" cy="49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W5LUA Dual Band 10/24 GHz with elevation toward W9ZIH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458200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WA8RJF at 350 miles from EN52wf in Illinois on 2M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366406"/>
            <a:ext cx="876300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toward WA8RJF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1371600"/>
            <a:ext cx="8915400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WA3JUF Software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WWW.NTMS.ORG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147EC0-7B6C-4472-8638-F1C5EB3764F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14678" r="27000" b="23125"/>
          <a:stretch/>
        </p:blipFill>
        <p:spPr bwMode="auto">
          <a:xfrm>
            <a:off x="1905000" y="1447800"/>
            <a:ext cx="5334000" cy="497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5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92</Words>
  <Application>Microsoft Office PowerPoint</Application>
  <PresentationFormat>On-screen Show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Default Design</vt:lpstr>
      <vt:lpstr>Image</vt:lpstr>
      <vt:lpstr>W5LUA/9 EN45wf September 2012</vt:lpstr>
      <vt:lpstr>EN62ce to K2YAZ/8</vt:lpstr>
      <vt:lpstr>Highland Park, Illinois EN62ce </vt:lpstr>
      <vt:lpstr>W5LUA Sept 2012 Rover</vt:lpstr>
      <vt:lpstr>Worked W9ZIH in EN51nv at 45 miles on 10 GHz through these trees!</vt:lpstr>
      <vt:lpstr>W5LUA Dual Band 10/24 GHz with elevation toward W9ZIH</vt:lpstr>
      <vt:lpstr>Worked WA8RJF at 350 miles from EN52wf in Illinois on 2M</vt:lpstr>
      <vt:lpstr>View toward WA8RJF</vt:lpstr>
      <vt:lpstr>WA3JUF Software</vt:lpstr>
      <vt:lpstr>http://planefinder.net/</vt:lpstr>
      <vt:lpstr>: http://www.flightradar24.com/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Al</cp:lastModifiedBy>
  <cp:revision>20</cp:revision>
  <dcterms:created xsi:type="dcterms:W3CDTF">2012-09-17T13:44:10Z</dcterms:created>
  <dcterms:modified xsi:type="dcterms:W3CDTF">2012-11-01T19:37:44Z</dcterms:modified>
</cp:coreProperties>
</file>