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69" r:id="rId4"/>
    <p:sldId id="260" r:id="rId5"/>
    <p:sldId id="261" r:id="rId6"/>
    <p:sldId id="264" r:id="rId7"/>
    <p:sldId id="270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3167-D819-406D-8AA2-F32FE8B2FE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B372-A794-4299-B1AB-8B75B5F221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651A-ACD4-4C21-B35D-4F84424B6A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1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7EC0-7B6C-4472-8638-F1C5EB376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3A32-4D5D-44B6-AFFD-0133DEE639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F756F-7231-425D-BD88-4568450F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AC73-4D9A-4B4C-B6EF-845E1A353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5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5DD6-EE85-46C1-82C7-10E373BBD6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3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943B-FBF6-4070-976A-29B92F0981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5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1893-4DAC-48BC-A0B2-857ADBC591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0F95-D86D-4E59-8922-BAE707FF3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52"/>
          <p:cNvGrpSpPr>
            <a:grpSpLocks/>
          </p:cNvGrpSpPr>
          <p:nvPr userDrawn="1"/>
        </p:nvGrpSpPr>
        <p:grpSpPr bwMode="auto">
          <a:xfrm>
            <a:off x="-76200" y="0"/>
            <a:ext cx="9264650" cy="6858000"/>
            <a:chOff x="-48" y="0"/>
            <a:chExt cx="5836" cy="4320"/>
          </a:xfrm>
        </p:grpSpPr>
        <p:sp>
          <p:nvSpPr>
            <p:cNvPr id="1056" name="AutoShape 32"/>
            <p:cNvSpPr>
              <a:spLocks noChangeArrowheads="1"/>
            </p:cNvSpPr>
            <p:nvPr userDrawn="1"/>
          </p:nvSpPr>
          <p:spPr bwMode="auto">
            <a:xfrm rot="10800000" flipH="1">
              <a:off x="240" y="0"/>
              <a:ext cx="1392" cy="3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26" name="Object 31"/>
            <p:cNvGraphicFramePr>
              <a:graphicFrameLocks noChangeAspect="1"/>
            </p:cNvGraphicFramePr>
            <p:nvPr userDrawn="1"/>
          </p:nvGraphicFramePr>
          <p:xfrm>
            <a:off x="-31" y="1"/>
            <a:ext cx="5791" cy="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Image" r:id="rId14" imgW="9142857" imgH="6857143" progId="Photoshop.Image.7">
                    <p:embed/>
                  </p:oleObj>
                </mc:Choice>
                <mc:Fallback>
                  <p:oleObj name="Image" r:id="rId14" imgW="9142857" imgH="6857143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1" y="1"/>
                          <a:ext cx="5791" cy="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 Box 24"/>
            <p:cNvSpPr txBox="1">
              <a:spLocks noChangeArrowheads="1"/>
            </p:cNvSpPr>
            <p:nvPr userDrawn="1"/>
          </p:nvSpPr>
          <p:spPr bwMode="auto">
            <a:xfrm>
              <a:off x="-48" y="238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>
                  <a:solidFill>
                    <a:srgbClr val="FFFFFF"/>
                  </a:solidFill>
                </a:rPr>
                <a:t>W5HN</a:t>
              </a:r>
            </a:p>
          </p:txBody>
        </p:sp>
        <p:grpSp>
          <p:nvGrpSpPr>
            <p:cNvPr id="1036" name="Group 49"/>
            <p:cNvGrpSpPr>
              <a:grpSpLocks/>
            </p:cNvGrpSpPr>
            <p:nvPr userDrawn="1"/>
          </p:nvGrpSpPr>
          <p:grpSpPr bwMode="auto">
            <a:xfrm>
              <a:off x="4974" y="153"/>
              <a:ext cx="814" cy="698"/>
              <a:chOff x="4974" y="153"/>
              <a:chExt cx="814" cy="698"/>
            </a:xfrm>
          </p:grpSpPr>
          <p:sp>
            <p:nvSpPr>
              <p:cNvPr id="1062" name="Text Box 38"/>
              <p:cNvSpPr txBox="1">
                <a:spLocks noChangeArrowheads="1"/>
              </p:cNvSpPr>
              <p:nvPr userDrawn="1"/>
            </p:nvSpPr>
            <p:spPr bwMode="auto">
              <a:xfrm>
                <a:off x="5328" y="153"/>
                <a:ext cx="29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North</a:t>
                </a: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 userDrawn="1"/>
            </p:nvSpPr>
            <p:spPr bwMode="auto">
              <a:xfrm>
                <a:off x="5328" y="278"/>
                <a:ext cx="31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Texas</a:t>
                </a: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 userDrawn="1"/>
            </p:nvSpPr>
            <p:spPr bwMode="auto">
              <a:xfrm>
                <a:off x="5328" y="585"/>
                <a:ext cx="4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Microwave</a:t>
                </a:r>
              </a:p>
            </p:txBody>
          </p:sp>
          <p:sp>
            <p:nvSpPr>
              <p:cNvPr id="1065" name="Text Box 41"/>
              <p:cNvSpPr txBox="1">
                <a:spLocks noChangeArrowheads="1"/>
              </p:cNvSpPr>
              <p:nvPr userDrawn="1"/>
            </p:nvSpPr>
            <p:spPr bwMode="auto">
              <a:xfrm>
                <a:off x="5328" y="707"/>
                <a:ext cx="35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>
                    <a:solidFill>
                      <a:srgbClr val="000000"/>
                    </a:solidFill>
                  </a:rPr>
                  <a:t>Society</a:t>
                </a:r>
              </a:p>
            </p:txBody>
          </p:sp>
          <p:sp>
            <p:nvSpPr>
              <p:cNvPr id="1066" name="Text Box 42"/>
              <p:cNvSpPr txBox="1">
                <a:spLocks noChangeArrowheads="1"/>
              </p:cNvSpPr>
              <p:nvPr userDrawn="1"/>
            </p:nvSpPr>
            <p:spPr bwMode="auto">
              <a:xfrm>
                <a:off x="5328" y="405"/>
                <a:ext cx="3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>
                    <a:solidFill>
                      <a:srgbClr val="FF0000"/>
                    </a:solidFill>
                  </a:rPr>
                  <a:t>NTMS</a:t>
                </a:r>
              </a:p>
            </p:txBody>
          </p:sp>
          <p:graphicFrame>
            <p:nvGraphicFramePr>
              <p:cNvPr id="1027" name="Object 48"/>
              <p:cNvGraphicFramePr>
                <a:graphicFrameLocks noChangeAspect="1"/>
              </p:cNvGraphicFramePr>
              <p:nvPr userDrawn="1"/>
            </p:nvGraphicFramePr>
            <p:xfrm>
              <a:off x="4974" y="174"/>
              <a:ext cx="40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9" name="Image" r:id="rId16" imgW="812412" imgH="1358730" progId="Photoshop.Image.7">
                      <p:embed/>
                    </p:oleObj>
                  </mc:Choice>
                  <mc:Fallback>
                    <p:oleObj name="Image" r:id="rId16" imgW="812412" imgH="1358730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74" y="174"/>
                            <a:ext cx="40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WWW.NTMS.ORG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B94B0-2C58-4497-B2B5-0AFE557ED06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VK7MO and W5LUA</a:t>
            </a:r>
            <a:br>
              <a:rPr lang="en-US"/>
            </a:br>
            <a:r>
              <a:rPr lang="en-US"/>
              <a:t>3cm EME using JT-65C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Al Ward</a:t>
            </a:r>
          </a:p>
          <a:p>
            <a:r>
              <a:rPr lang="en-US"/>
              <a:t>W5LUA</a:t>
            </a:r>
          </a:p>
          <a:p>
            <a:r>
              <a:rPr lang="en-US"/>
              <a:t>October 25, 2012</a:t>
            </a:r>
          </a:p>
        </p:txBody>
      </p:sp>
    </p:spTree>
    <p:extLst>
      <p:ext uri="{BB962C8B-B14F-4D97-AF65-F5344CB8AC3E}">
        <p14:creationId xmlns:p14="http://schemas.microsoft.com/office/powerpoint/2010/main" val="42243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VK7MO .8M Dish for 10 GHz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WWW.NTMS.ORG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4669"/>
            <a:ext cx="5638800" cy="51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3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VK7MO .8M Dish for 10 GHz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WWW.NTMS.ORG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15578" r="41155" b="27337"/>
          <a:stretch/>
        </p:blipFill>
        <p:spPr bwMode="auto">
          <a:xfrm>
            <a:off x="1752600" y="1219200"/>
            <a:ext cx="5688168" cy="55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5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VK7MO-W5LUA   OCT 18  23:01Z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2"/>
          <a:stretch>
            <a:fillRect/>
          </a:stretch>
        </p:blipFill>
        <p:spPr>
          <a:xfrm>
            <a:off x="381000" y="1600200"/>
            <a:ext cx="8534400" cy="4737100"/>
          </a:xfrm>
        </p:spPr>
      </p:pic>
    </p:spTree>
    <p:extLst>
      <p:ext uri="{BB962C8B-B14F-4D97-AF65-F5344CB8AC3E}">
        <p14:creationId xmlns:p14="http://schemas.microsoft.com/office/powerpoint/2010/main" val="23078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VK7MO-W5LUA   OCT 18   23:09Z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2"/>
          <a:stretch>
            <a:fillRect/>
          </a:stretch>
        </p:blipFill>
        <p:spPr>
          <a:xfrm>
            <a:off x="152400" y="1600200"/>
            <a:ext cx="8610600" cy="4918075"/>
          </a:xfrm>
        </p:spPr>
      </p:pic>
    </p:spTree>
    <p:extLst>
      <p:ext uri="{BB962C8B-B14F-4D97-AF65-F5344CB8AC3E}">
        <p14:creationId xmlns:p14="http://schemas.microsoft.com/office/powerpoint/2010/main" val="7813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VK7MO-W5LUA     OCT 21  01:12Z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/>
          <a:stretch>
            <a:fillRect/>
          </a:stretch>
        </p:blipFill>
        <p:spPr>
          <a:xfrm>
            <a:off x="228600" y="1538288"/>
            <a:ext cx="8763000" cy="5045075"/>
          </a:xfrm>
        </p:spPr>
      </p:pic>
    </p:spTree>
    <p:extLst>
      <p:ext uri="{BB962C8B-B14F-4D97-AF65-F5344CB8AC3E}">
        <p14:creationId xmlns:p14="http://schemas.microsoft.com/office/powerpoint/2010/main" val="30356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Decodes Received at VK7MO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WWW.NTMS.ORG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0" y="2491244"/>
            <a:ext cx="7939240" cy="274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Spreading </a:t>
            </a:r>
            <a:r>
              <a:rPr lang="en-US" dirty="0" err="1" smtClean="0"/>
              <a:t>vs</a:t>
            </a:r>
            <a:r>
              <a:rPr lang="en-US" dirty="0" smtClean="0"/>
              <a:t> WSJT decode level (dB)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WWW.NTMS.ORG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147EC0-7B6C-4472-8638-F1C5EB3764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13307" cy="451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8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Image</vt:lpstr>
      <vt:lpstr>VK7MO and W5LUA 3cm EME using JT-65C</vt:lpstr>
      <vt:lpstr>VK7MO .8M Dish for 10 GHz</vt:lpstr>
      <vt:lpstr>VK7MO .8M Dish for 10 GHz</vt:lpstr>
      <vt:lpstr>VK7MO-W5LUA   OCT 18  23:01Z</vt:lpstr>
      <vt:lpstr>VK7MO-W5LUA   OCT 18   23:09Z</vt:lpstr>
      <vt:lpstr>VK7MO-W5LUA     OCT 21  01:12Z</vt:lpstr>
      <vt:lpstr>Decodes Received at VK7MO</vt:lpstr>
      <vt:lpstr>Signal Spreading vs WSJT decode level (dB)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W5LUA/9 EN45wf September 2012</dc:title>
  <dc:creator>Al</dc:creator>
  <cp:lastModifiedBy>Al</cp:lastModifiedBy>
  <cp:revision>8</cp:revision>
  <dcterms:created xsi:type="dcterms:W3CDTF">2012-10-29T20:57:39Z</dcterms:created>
  <dcterms:modified xsi:type="dcterms:W3CDTF">2012-11-01T19:49:31Z</dcterms:modified>
</cp:coreProperties>
</file>