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29"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66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8" autoAdjust="0"/>
    <p:restoredTop sz="86432" autoAdjust="0"/>
  </p:normalViewPr>
  <p:slideViewPr>
    <p:cSldViewPr snapToGrid="0">
      <p:cViewPr varScale="1">
        <p:scale>
          <a:sx n="73" d="100"/>
          <a:sy n="73" d="100"/>
        </p:scale>
        <p:origin x="-1842" y="-102"/>
      </p:cViewPr>
      <p:guideLst>
        <p:guide orient="horz" pos="2160"/>
        <p:guide pos="2880"/>
      </p:guideLst>
    </p:cSldViewPr>
  </p:slideViewPr>
  <p:outlineViewPr>
    <p:cViewPr>
      <p:scale>
        <a:sx n="33" d="100"/>
        <a:sy n="33" d="100"/>
      </p:scale>
      <p:origin x="269" y="941"/>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133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33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dirty="0"/>
              <a:t>www.ntms.org</a:t>
            </a:r>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270716-8579-4087-8896-3981CC3A994A}"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dirty="0"/>
              <a:t>www.ntms.org</a:t>
            </a:r>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901BA4C-24A4-4D76-A027-CADCA153EA6D}" type="slidenum">
              <a:rPr lang="en-US"/>
              <a:pPr/>
              <a:t>‹#›</a:t>
            </a:fld>
            <a:endParaRPr lang="en-US" dirty="0"/>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dirty="0"/>
              <a:t>WWW.NTMS.ORG</a:t>
            </a:r>
          </a:p>
        </p:txBody>
      </p:sp>
      <p:sp>
        <p:nvSpPr>
          <p:cNvPr id="5" name="Slide Number Placeholder 4"/>
          <p:cNvSpPr>
            <a:spLocks noGrp="1"/>
          </p:cNvSpPr>
          <p:nvPr>
            <p:ph type="sldNum" sz="quarter" idx="11"/>
          </p:nvPr>
        </p:nvSpPr>
        <p:spPr/>
        <p:txBody>
          <a:bodyPr/>
          <a:lstStyle>
            <a:lvl1pPr>
              <a:defRPr/>
            </a:lvl1pPr>
          </a:lstStyle>
          <a:p>
            <a:fld id="{6B450654-6ED4-464B-A287-7EB52A016434}"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WWW.NTMS.ORG</a:t>
            </a:r>
          </a:p>
        </p:txBody>
      </p:sp>
      <p:sp>
        <p:nvSpPr>
          <p:cNvPr id="5" name="Slide Number Placeholder 4"/>
          <p:cNvSpPr>
            <a:spLocks noGrp="1"/>
          </p:cNvSpPr>
          <p:nvPr>
            <p:ph type="sldNum" sz="quarter" idx="11"/>
          </p:nvPr>
        </p:nvSpPr>
        <p:spPr/>
        <p:txBody>
          <a:bodyPr/>
          <a:lstStyle>
            <a:lvl1pPr>
              <a:defRPr/>
            </a:lvl1pPr>
          </a:lstStyle>
          <a:p>
            <a:fld id="{714AEB2D-88E4-4A10-8669-EAD536A7641D}"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WWW.NTMS.ORG</a:t>
            </a:r>
          </a:p>
        </p:txBody>
      </p:sp>
      <p:sp>
        <p:nvSpPr>
          <p:cNvPr id="5" name="Slide Number Placeholder 4"/>
          <p:cNvSpPr>
            <a:spLocks noGrp="1"/>
          </p:cNvSpPr>
          <p:nvPr>
            <p:ph type="sldNum" sz="quarter" idx="11"/>
          </p:nvPr>
        </p:nvSpPr>
        <p:spPr/>
        <p:txBody>
          <a:bodyPr/>
          <a:lstStyle>
            <a:lvl1pPr>
              <a:defRPr/>
            </a:lvl1pPr>
          </a:lstStyle>
          <a:p>
            <a:fld id="{F8D4C7AA-492A-471A-A565-ABA9ADED0A28}"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6477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457200" y="6381750"/>
            <a:ext cx="2895600" cy="476250"/>
          </a:xfrm>
        </p:spPr>
        <p:txBody>
          <a:bodyPr/>
          <a:lstStyle>
            <a:lvl1pPr>
              <a:defRPr/>
            </a:lvl1pPr>
          </a:lstStyle>
          <a:p>
            <a:r>
              <a:rPr lang="en-US" dirty="0"/>
              <a:t>WWW.NTMS.ORG</a:t>
            </a:r>
          </a:p>
        </p:txBody>
      </p:sp>
      <p:sp>
        <p:nvSpPr>
          <p:cNvPr id="6" name="Slide Number Placeholder 5"/>
          <p:cNvSpPr>
            <a:spLocks noGrp="1"/>
          </p:cNvSpPr>
          <p:nvPr>
            <p:ph type="sldNum" sz="quarter" idx="11"/>
          </p:nvPr>
        </p:nvSpPr>
        <p:spPr>
          <a:xfrm>
            <a:off x="6553200" y="6381750"/>
            <a:ext cx="2133600" cy="476250"/>
          </a:xfrm>
        </p:spPr>
        <p:txBody>
          <a:bodyPr/>
          <a:lstStyle>
            <a:lvl1pPr>
              <a:defRPr/>
            </a:lvl1pPr>
          </a:lstStyle>
          <a:p>
            <a:fld id="{05515BD5-7830-44B1-AA40-A9F04E3710C2}"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WWW.NTMS.ORG</a:t>
            </a:r>
          </a:p>
        </p:txBody>
      </p:sp>
      <p:sp>
        <p:nvSpPr>
          <p:cNvPr id="5" name="Slide Number Placeholder 4"/>
          <p:cNvSpPr>
            <a:spLocks noGrp="1"/>
          </p:cNvSpPr>
          <p:nvPr>
            <p:ph type="sldNum" sz="quarter" idx="11"/>
          </p:nvPr>
        </p:nvSpPr>
        <p:spPr/>
        <p:txBody>
          <a:bodyPr/>
          <a:lstStyle>
            <a:lvl1pPr>
              <a:defRPr/>
            </a:lvl1pPr>
          </a:lstStyle>
          <a:p>
            <a:fld id="{CA498D26-E8BE-438C-BAE7-9ACF438A6A3F}"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a:t>WWW.NTMS.ORG</a:t>
            </a:r>
          </a:p>
        </p:txBody>
      </p:sp>
      <p:sp>
        <p:nvSpPr>
          <p:cNvPr id="5" name="Slide Number Placeholder 4"/>
          <p:cNvSpPr>
            <a:spLocks noGrp="1"/>
          </p:cNvSpPr>
          <p:nvPr>
            <p:ph type="sldNum" sz="quarter" idx="11"/>
          </p:nvPr>
        </p:nvSpPr>
        <p:spPr/>
        <p:txBody>
          <a:bodyPr/>
          <a:lstStyle>
            <a:lvl1pPr>
              <a:defRPr/>
            </a:lvl1pPr>
          </a:lstStyle>
          <a:p>
            <a:fld id="{8E810503-DA8C-4CF3-B326-A19237D46104}"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dirty="0"/>
              <a:t>WWW.NTMS.ORG</a:t>
            </a:r>
          </a:p>
        </p:txBody>
      </p:sp>
      <p:sp>
        <p:nvSpPr>
          <p:cNvPr id="6" name="Slide Number Placeholder 5"/>
          <p:cNvSpPr>
            <a:spLocks noGrp="1"/>
          </p:cNvSpPr>
          <p:nvPr>
            <p:ph type="sldNum" sz="quarter" idx="11"/>
          </p:nvPr>
        </p:nvSpPr>
        <p:spPr/>
        <p:txBody>
          <a:bodyPr/>
          <a:lstStyle>
            <a:lvl1pPr>
              <a:defRPr/>
            </a:lvl1pPr>
          </a:lstStyle>
          <a:p>
            <a:fld id="{E7059D10-3D74-4256-98EB-4EEED63B742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dirty="0"/>
              <a:t>WWW.NTMS.ORG</a:t>
            </a:r>
          </a:p>
        </p:txBody>
      </p:sp>
      <p:sp>
        <p:nvSpPr>
          <p:cNvPr id="8" name="Slide Number Placeholder 7"/>
          <p:cNvSpPr>
            <a:spLocks noGrp="1"/>
          </p:cNvSpPr>
          <p:nvPr>
            <p:ph type="sldNum" sz="quarter" idx="11"/>
          </p:nvPr>
        </p:nvSpPr>
        <p:spPr/>
        <p:txBody>
          <a:bodyPr/>
          <a:lstStyle>
            <a:lvl1pPr>
              <a:defRPr/>
            </a:lvl1pPr>
          </a:lstStyle>
          <a:p>
            <a:fld id="{B08FD7DF-207B-47E0-8C5C-07C3995AED27}"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dirty="0"/>
              <a:t>WWW.NTMS.ORG</a:t>
            </a:r>
          </a:p>
        </p:txBody>
      </p:sp>
      <p:sp>
        <p:nvSpPr>
          <p:cNvPr id="4" name="Slide Number Placeholder 3"/>
          <p:cNvSpPr>
            <a:spLocks noGrp="1"/>
          </p:cNvSpPr>
          <p:nvPr>
            <p:ph type="sldNum" sz="quarter" idx="11"/>
          </p:nvPr>
        </p:nvSpPr>
        <p:spPr/>
        <p:txBody>
          <a:bodyPr/>
          <a:lstStyle>
            <a:lvl1pPr>
              <a:defRPr/>
            </a:lvl1pPr>
          </a:lstStyle>
          <a:p>
            <a:fld id="{320057A4-090C-46C2-95A1-8F6ECA645F9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a:t>WWW.NTMS.ORG</a:t>
            </a:r>
          </a:p>
        </p:txBody>
      </p:sp>
      <p:sp>
        <p:nvSpPr>
          <p:cNvPr id="3" name="Slide Number Placeholder 2"/>
          <p:cNvSpPr>
            <a:spLocks noGrp="1"/>
          </p:cNvSpPr>
          <p:nvPr>
            <p:ph type="sldNum" sz="quarter" idx="11"/>
          </p:nvPr>
        </p:nvSpPr>
        <p:spPr/>
        <p:txBody>
          <a:bodyPr/>
          <a:lstStyle>
            <a:lvl1pPr>
              <a:defRPr/>
            </a:lvl1pPr>
          </a:lstStyle>
          <a:p>
            <a:fld id="{E6CAB7F0-49FE-4576-84EE-057AAAD4797D}"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WWW.NTMS.ORG</a:t>
            </a:r>
          </a:p>
        </p:txBody>
      </p:sp>
      <p:sp>
        <p:nvSpPr>
          <p:cNvPr id="6" name="Slide Number Placeholder 5"/>
          <p:cNvSpPr>
            <a:spLocks noGrp="1"/>
          </p:cNvSpPr>
          <p:nvPr>
            <p:ph type="sldNum" sz="quarter" idx="11"/>
          </p:nvPr>
        </p:nvSpPr>
        <p:spPr/>
        <p:txBody>
          <a:bodyPr/>
          <a:lstStyle>
            <a:lvl1pPr>
              <a:defRPr/>
            </a:lvl1pPr>
          </a:lstStyle>
          <a:p>
            <a:fld id="{D350C505-C05C-4B4C-84C0-EF0399E6E43A}"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WWW.NTMS.ORG</a:t>
            </a:r>
          </a:p>
        </p:txBody>
      </p:sp>
      <p:sp>
        <p:nvSpPr>
          <p:cNvPr id="6" name="Slide Number Placeholder 5"/>
          <p:cNvSpPr>
            <a:spLocks noGrp="1"/>
          </p:cNvSpPr>
          <p:nvPr>
            <p:ph type="sldNum" sz="quarter" idx="11"/>
          </p:nvPr>
        </p:nvSpPr>
        <p:spPr/>
        <p:txBody>
          <a:bodyPr/>
          <a:lstStyle>
            <a:lvl1pPr>
              <a:defRPr/>
            </a:lvl1pPr>
          </a:lstStyle>
          <a:p>
            <a:fld id="{E5139745-5E19-45EC-9F38-0801F4F78164}"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oleObject" Target="../embeddings/oleObject2.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76" name="Group 52"/>
          <p:cNvGrpSpPr>
            <a:grpSpLocks/>
          </p:cNvGrpSpPr>
          <p:nvPr/>
        </p:nvGrpSpPr>
        <p:grpSpPr bwMode="auto">
          <a:xfrm>
            <a:off x="-76200" y="0"/>
            <a:ext cx="9264650" cy="6858000"/>
            <a:chOff x="-48" y="0"/>
            <a:chExt cx="5836" cy="4320"/>
          </a:xfrm>
        </p:grpSpPr>
        <p:sp>
          <p:nvSpPr>
            <p:cNvPr id="1056" name="AutoShape 32"/>
            <p:cNvSpPr>
              <a:spLocks noChangeArrowheads="1"/>
            </p:cNvSpPr>
            <p:nvPr userDrawn="1"/>
          </p:nvSpPr>
          <p:spPr bwMode="auto">
            <a:xfrm rot="10800000" flipH="1">
              <a:off x="240" y="0"/>
              <a:ext cx="1392" cy="384"/>
            </a:xfrm>
            <a:prstGeom prst="rtTriangle">
              <a:avLst/>
            </a:prstGeom>
            <a:solidFill>
              <a:schemeClr val="bg1"/>
            </a:solidFill>
            <a:ln w="9525">
              <a:solidFill>
                <a:schemeClr val="tx1"/>
              </a:solidFill>
              <a:miter lim="800000"/>
              <a:headEnd/>
              <a:tailEnd/>
            </a:ln>
            <a:effectLst/>
          </p:spPr>
          <p:txBody>
            <a:bodyPr wrap="none" anchor="ctr"/>
            <a:lstStyle/>
            <a:p>
              <a:endParaRPr lang="en-US" dirty="0"/>
            </a:p>
          </p:txBody>
        </p:sp>
        <p:graphicFrame>
          <p:nvGraphicFramePr>
            <p:cNvPr id="1055" name="Object 31"/>
            <p:cNvGraphicFramePr>
              <a:graphicFrameLocks noChangeAspect="1"/>
            </p:cNvGraphicFramePr>
            <p:nvPr/>
          </p:nvGraphicFramePr>
          <p:xfrm>
            <a:off x="-31" y="1"/>
            <a:ext cx="5791" cy="4319"/>
          </p:xfrm>
          <a:graphic>
            <a:graphicData uri="http://schemas.openxmlformats.org/presentationml/2006/ole">
              <p:oleObj spid="_x0000_s1055" name="Image" r:id="rId15" imgW="9142857" imgH="6857143" progId="">
                <p:embed/>
              </p:oleObj>
            </a:graphicData>
          </a:graphic>
        </p:graphicFrame>
        <p:sp>
          <p:nvSpPr>
            <p:cNvPr id="1048" name="Text Box 24"/>
            <p:cNvSpPr txBox="1">
              <a:spLocks noChangeArrowheads="1"/>
            </p:cNvSpPr>
            <p:nvPr userDrawn="1"/>
          </p:nvSpPr>
          <p:spPr bwMode="auto">
            <a:xfrm>
              <a:off x="-48" y="238"/>
              <a:ext cx="328" cy="144"/>
            </a:xfrm>
            <a:prstGeom prst="rect">
              <a:avLst/>
            </a:prstGeom>
            <a:noFill/>
            <a:ln w="9525">
              <a:noFill/>
              <a:miter lim="800000"/>
              <a:headEnd/>
              <a:tailEnd/>
            </a:ln>
            <a:effectLst/>
          </p:spPr>
          <p:txBody>
            <a:bodyPr wrap="none">
              <a:spAutoFit/>
            </a:bodyPr>
            <a:lstStyle/>
            <a:p>
              <a:r>
                <a:rPr lang="en-US" sz="900" b="1" dirty="0">
                  <a:solidFill>
                    <a:schemeClr val="bg1"/>
                  </a:solidFill>
                </a:rPr>
                <a:t>W5HN</a:t>
              </a:r>
            </a:p>
          </p:txBody>
        </p:sp>
        <p:grpSp>
          <p:nvGrpSpPr>
            <p:cNvPr id="1073" name="Group 49"/>
            <p:cNvGrpSpPr>
              <a:grpSpLocks/>
            </p:cNvGrpSpPr>
            <p:nvPr userDrawn="1"/>
          </p:nvGrpSpPr>
          <p:grpSpPr bwMode="auto">
            <a:xfrm>
              <a:off x="4974" y="153"/>
              <a:ext cx="814" cy="698"/>
              <a:chOff x="4974" y="153"/>
              <a:chExt cx="814" cy="698"/>
            </a:xfrm>
          </p:grpSpPr>
          <p:sp>
            <p:nvSpPr>
              <p:cNvPr id="1062" name="Text Box 38"/>
              <p:cNvSpPr txBox="1">
                <a:spLocks noChangeArrowheads="1"/>
              </p:cNvSpPr>
              <p:nvPr userDrawn="1"/>
            </p:nvSpPr>
            <p:spPr bwMode="auto">
              <a:xfrm>
                <a:off x="5328" y="153"/>
                <a:ext cx="292" cy="144"/>
              </a:xfrm>
              <a:prstGeom prst="rect">
                <a:avLst/>
              </a:prstGeom>
              <a:noFill/>
              <a:ln w="9525">
                <a:noFill/>
                <a:miter lim="800000"/>
                <a:headEnd/>
                <a:tailEnd/>
              </a:ln>
              <a:effectLst/>
            </p:spPr>
            <p:txBody>
              <a:bodyPr wrap="none">
                <a:spAutoFit/>
              </a:bodyPr>
              <a:lstStyle/>
              <a:p>
                <a:r>
                  <a:rPr lang="en-US" sz="900" dirty="0"/>
                  <a:t>North</a:t>
                </a:r>
              </a:p>
            </p:txBody>
          </p:sp>
          <p:sp>
            <p:nvSpPr>
              <p:cNvPr id="1063" name="Text Box 39"/>
              <p:cNvSpPr txBox="1">
                <a:spLocks noChangeArrowheads="1"/>
              </p:cNvSpPr>
              <p:nvPr userDrawn="1"/>
            </p:nvSpPr>
            <p:spPr bwMode="auto">
              <a:xfrm>
                <a:off x="5328" y="278"/>
                <a:ext cx="312" cy="144"/>
              </a:xfrm>
              <a:prstGeom prst="rect">
                <a:avLst/>
              </a:prstGeom>
              <a:noFill/>
              <a:ln w="9525">
                <a:noFill/>
                <a:miter lim="800000"/>
                <a:headEnd/>
                <a:tailEnd/>
              </a:ln>
              <a:effectLst/>
            </p:spPr>
            <p:txBody>
              <a:bodyPr wrap="none">
                <a:spAutoFit/>
              </a:bodyPr>
              <a:lstStyle/>
              <a:p>
                <a:r>
                  <a:rPr lang="en-US" sz="900" dirty="0"/>
                  <a:t>Texas</a:t>
                </a:r>
              </a:p>
            </p:txBody>
          </p:sp>
          <p:sp>
            <p:nvSpPr>
              <p:cNvPr id="1064" name="Text Box 40"/>
              <p:cNvSpPr txBox="1">
                <a:spLocks noChangeArrowheads="1"/>
              </p:cNvSpPr>
              <p:nvPr userDrawn="1"/>
            </p:nvSpPr>
            <p:spPr bwMode="auto">
              <a:xfrm>
                <a:off x="5328" y="585"/>
                <a:ext cx="460" cy="144"/>
              </a:xfrm>
              <a:prstGeom prst="rect">
                <a:avLst/>
              </a:prstGeom>
              <a:noFill/>
              <a:ln w="9525">
                <a:noFill/>
                <a:miter lim="800000"/>
                <a:headEnd/>
                <a:tailEnd/>
              </a:ln>
              <a:effectLst/>
            </p:spPr>
            <p:txBody>
              <a:bodyPr wrap="none">
                <a:spAutoFit/>
              </a:bodyPr>
              <a:lstStyle/>
              <a:p>
                <a:r>
                  <a:rPr lang="en-US" sz="900" dirty="0"/>
                  <a:t>Microwave</a:t>
                </a:r>
              </a:p>
            </p:txBody>
          </p:sp>
          <p:sp>
            <p:nvSpPr>
              <p:cNvPr id="1065" name="Text Box 41"/>
              <p:cNvSpPr txBox="1">
                <a:spLocks noChangeArrowheads="1"/>
              </p:cNvSpPr>
              <p:nvPr userDrawn="1"/>
            </p:nvSpPr>
            <p:spPr bwMode="auto">
              <a:xfrm>
                <a:off x="5328" y="707"/>
                <a:ext cx="352" cy="144"/>
              </a:xfrm>
              <a:prstGeom prst="rect">
                <a:avLst/>
              </a:prstGeom>
              <a:noFill/>
              <a:ln w="9525">
                <a:noFill/>
                <a:miter lim="800000"/>
                <a:headEnd/>
                <a:tailEnd/>
              </a:ln>
              <a:effectLst/>
            </p:spPr>
            <p:txBody>
              <a:bodyPr wrap="none">
                <a:spAutoFit/>
              </a:bodyPr>
              <a:lstStyle/>
              <a:p>
                <a:r>
                  <a:rPr lang="en-US" sz="900" dirty="0"/>
                  <a:t>Society</a:t>
                </a:r>
              </a:p>
            </p:txBody>
          </p:sp>
          <p:sp>
            <p:nvSpPr>
              <p:cNvPr id="1066" name="Text Box 42"/>
              <p:cNvSpPr txBox="1">
                <a:spLocks noChangeArrowheads="1"/>
              </p:cNvSpPr>
              <p:nvPr userDrawn="1"/>
            </p:nvSpPr>
            <p:spPr bwMode="auto">
              <a:xfrm>
                <a:off x="5328" y="405"/>
                <a:ext cx="388" cy="173"/>
              </a:xfrm>
              <a:prstGeom prst="rect">
                <a:avLst/>
              </a:prstGeom>
              <a:noFill/>
              <a:ln w="9525">
                <a:noFill/>
                <a:miter lim="800000"/>
                <a:headEnd/>
                <a:tailEnd/>
              </a:ln>
              <a:effectLst/>
            </p:spPr>
            <p:txBody>
              <a:bodyPr wrap="none">
                <a:spAutoFit/>
              </a:bodyPr>
              <a:lstStyle/>
              <a:p>
                <a:r>
                  <a:rPr lang="en-US" sz="1200" b="1" dirty="0">
                    <a:solidFill>
                      <a:srgbClr val="FF0000"/>
                    </a:solidFill>
                  </a:rPr>
                  <a:t>NTMS</a:t>
                </a:r>
              </a:p>
            </p:txBody>
          </p:sp>
          <p:graphicFrame>
            <p:nvGraphicFramePr>
              <p:cNvPr id="1072" name="Object 48"/>
              <p:cNvGraphicFramePr>
                <a:graphicFrameLocks noChangeAspect="1"/>
              </p:cNvGraphicFramePr>
              <p:nvPr/>
            </p:nvGraphicFramePr>
            <p:xfrm>
              <a:off x="4974" y="174"/>
              <a:ext cx="402" cy="672"/>
            </p:xfrm>
            <a:graphic>
              <a:graphicData uri="http://schemas.openxmlformats.org/presentationml/2006/ole">
                <p:oleObj spid="_x0000_s1072" name="Image" r:id="rId16" imgW="812412" imgH="1358730" progId="">
                  <p:embed/>
                </p:oleObj>
              </a:graphicData>
            </a:graphic>
          </p:graphicFrame>
        </p:grpSp>
      </p:grpSp>
      <p:sp>
        <p:nvSpPr>
          <p:cNvPr id="1026" name="Rectangle 2"/>
          <p:cNvSpPr>
            <a:spLocks noGrp="1" noChangeArrowheads="1"/>
          </p:cNvSpPr>
          <p:nvPr>
            <p:ph type="title"/>
          </p:nvPr>
        </p:nvSpPr>
        <p:spPr bwMode="auto">
          <a:xfrm>
            <a:off x="1295400" y="228600"/>
            <a:ext cx="6477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i="1">
                <a:solidFill>
                  <a:schemeClr val="bg1"/>
                </a:solidFill>
              </a:defRPr>
            </a:lvl1pPr>
          </a:lstStyle>
          <a:p>
            <a:r>
              <a:rPr lang="en-US" dirty="0"/>
              <a:t>WWW.NTMS.ORG</a:t>
            </a:r>
          </a:p>
        </p:txBody>
      </p:sp>
      <p:sp>
        <p:nvSpPr>
          <p:cNvPr id="1030" name="Rectangle 6"/>
          <p:cNvSpPr>
            <a:spLocks noGrp="1" noChangeArrowheads="1"/>
          </p:cNvSpPr>
          <p:nvPr>
            <p:ph type="sldNum" sz="quarter" idx="4"/>
          </p:nvPr>
        </p:nvSpPr>
        <p:spPr bwMode="auto">
          <a:xfrm>
            <a:off x="65532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i="1">
                <a:solidFill>
                  <a:schemeClr val="bg1"/>
                </a:solidFill>
              </a:defRPr>
            </a:lvl1pPr>
          </a:lstStyle>
          <a:p>
            <a:fld id="{9A253E44-DF06-4DA0-BDA2-0EB952879A5E}"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fontAlgn="base">
        <a:spcBef>
          <a:spcPct val="0"/>
        </a:spcBef>
        <a:spcAft>
          <a:spcPct val="0"/>
        </a:spcAft>
        <a:defRPr sz="3600">
          <a:solidFill>
            <a:schemeClr val="tx1"/>
          </a:solidFill>
          <a:latin typeface="+mj-lt"/>
          <a:ea typeface="+mj-ea"/>
          <a:cs typeface="+mj-cs"/>
        </a:defRPr>
      </a:lvl1pPr>
      <a:lvl2pPr algn="ctr" rtl="0" fontAlgn="base">
        <a:spcBef>
          <a:spcPct val="0"/>
        </a:spcBef>
        <a:spcAft>
          <a:spcPct val="0"/>
        </a:spcAft>
        <a:defRPr sz="3600">
          <a:solidFill>
            <a:schemeClr val="tx1"/>
          </a:solidFill>
          <a:latin typeface="Arial" charset="0"/>
          <a:cs typeface="Arial" charset="0"/>
        </a:defRPr>
      </a:lvl2pPr>
      <a:lvl3pPr algn="ctr" rtl="0" fontAlgn="base">
        <a:spcBef>
          <a:spcPct val="0"/>
        </a:spcBef>
        <a:spcAft>
          <a:spcPct val="0"/>
        </a:spcAft>
        <a:defRPr sz="3600">
          <a:solidFill>
            <a:schemeClr val="tx1"/>
          </a:solidFill>
          <a:latin typeface="Arial" charset="0"/>
          <a:cs typeface="Arial" charset="0"/>
        </a:defRPr>
      </a:lvl3pPr>
      <a:lvl4pPr algn="ctr" rtl="0" fontAlgn="base">
        <a:spcBef>
          <a:spcPct val="0"/>
        </a:spcBef>
        <a:spcAft>
          <a:spcPct val="0"/>
        </a:spcAft>
        <a:defRPr sz="3600">
          <a:solidFill>
            <a:schemeClr val="tx1"/>
          </a:solidFill>
          <a:latin typeface="Arial" charset="0"/>
          <a:cs typeface="Arial" charset="0"/>
        </a:defRPr>
      </a:lvl4pPr>
      <a:lvl5pPr algn="ctr" rtl="0" fontAlgn="base">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Arial" charset="0"/>
          <a:cs typeface="Arial" charset="0"/>
        </a:defRPr>
      </a:lvl6pPr>
      <a:lvl7pPr marL="914400" algn="ctr" rtl="0" fontAlgn="base">
        <a:spcBef>
          <a:spcPct val="0"/>
        </a:spcBef>
        <a:spcAft>
          <a:spcPct val="0"/>
        </a:spcAft>
        <a:defRPr sz="3600">
          <a:solidFill>
            <a:schemeClr val="tx1"/>
          </a:solidFill>
          <a:latin typeface="Arial" charset="0"/>
          <a:cs typeface="Arial" charset="0"/>
        </a:defRPr>
      </a:lvl7pPr>
      <a:lvl8pPr marL="1371600" algn="ctr" rtl="0" fontAlgn="base">
        <a:spcBef>
          <a:spcPct val="0"/>
        </a:spcBef>
        <a:spcAft>
          <a:spcPct val="0"/>
        </a:spcAft>
        <a:defRPr sz="3600">
          <a:solidFill>
            <a:schemeClr val="tx1"/>
          </a:solidFill>
          <a:latin typeface="Arial" charset="0"/>
          <a:cs typeface="Arial" charset="0"/>
        </a:defRPr>
      </a:lvl8pPr>
      <a:lvl9pPr marL="1828800" algn="ctr" rtl="0" fontAlgn="base">
        <a:spcBef>
          <a:spcPct val="0"/>
        </a:spcBef>
        <a:spcAft>
          <a:spcPct val="0"/>
        </a:spcAft>
        <a:defRPr sz="3600">
          <a:solidFill>
            <a:schemeClr val="tx1"/>
          </a:solidFill>
          <a:latin typeface="Arial" charset="0"/>
          <a:cs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cs typeface="+mn-cs"/>
        </a:defRPr>
      </a:lvl2pPr>
      <a:lvl3pPr marL="1143000" indent="-228600" algn="l" rtl="0" fontAlgn="base">
        <a:spcBef>
          <a:spcPct val="20000"/>
        </a:spcBef>
        <a:spcAft>
          <a:spcPct val="0"/>
        </a:spcAft>
        <a:buChar char="•"/>
        <a:defRPr sz="2000">
          <a:solidFill>
            <a:schemeClr val="tx1"/>
          </a:solidFill>
          <a:latin typeface="+mn-lt"/>
          <a:cs typeface="+mn-cs"/>
        </a:defRPr>
      </a:lvl3pPr>
      <a:lvl4pPr marL="1600200" indent="-228600" algn="l" rtl="0" fontAlgn="base">
        <a:spcBef>
          <a:spcPct val="20000"/>
        </a:spcBef>
        <a:spcAft>
          <a:spcPct val="0"/>
        </a:spcAft>
        <a:buChar char="–"/>
        <a:defRPr>
          <a:solidFill>
            <a:schemeClr val="tx1"/>
          </a:solidFill>
          <a:latin typeface="+mn-lt"/>
          <a:cs typeface="+mn-cs"/>
        </a:defRPr>
      </a:lvl4pPr>
      <a:lvl5pPr marL="2057400" indent="-228600" algn="l" rtl="0" fontAlgn="base">
        <a:spcBef>
          <a:spcPct val="20000"/>
        </a:spcBef>
        <a:spcAft>
          <a:spcPct val="0"/>
        </a:spcAft>
        <a:buChar char="»"/>
        <a:defRPr>
          <a:solidFill>
            <a:schemeClr val="tx1"/>
          </a:solidFill>
          <a:latin typeface="+mn-lt"/>
          <a:cs typeface="+mn-cs"/>
        </a:defRPr>
      </a:lvl5pPr>
      <a:lvl6pPr marL="2514600" indent="-228600" algn="l" rtl="0" fontAlgn="base">
        <a:spcBef>
          <a:spcPct val="20000"/>
        </a:spcBef>
        <a:spcAft>
          <a:spcPct val="0"/>
        </a:spcAft>
        <a:buChar char="»"/>
        <a:defRPr>
          <a:solidFill>
            <a:schemeClr val="tx1"/>
          </a:solidFill>
          <a:latin typeface="+mn-lt"/>
          <a:cs typeface="+mn-cs"/>
        </a:defRPr>
      </a:lvl6pPr>
      <a:lvl7pPr marL="2971800" indent="-228600" algn="l" rtl="0" fontAlgn="base">
        <a:spcBef>
          <a:spcPct val="20000"/>
        </a:spcBef>
        <a:spcAft>
          <a:spcPct val="0"/>
        </a:spcAft>
        <a:buChar char="»"/>
        <a:defRPr>
          <a:solidFill>
            <a:schemeClr val="tx1"/>
          </a:solidFill>
          <a:latin typeface="+mn-lt"/>
          <a:cs typeface="+mn-cs"/>
        </a:defRPr>
      </a:lvl7pPr>
      <a:lvl8pPr marL="3429000" indent="-228600" algn="l" rtl="0" fontAlgn="base">
        <a:spcBef>
          <a:spcPct val="20000"/>
        </a:spcBef>
        <a:spcAft>
          <a:spcPct val="0"/>
        </a:spcAft>
        <a:buChar char="»"/>
        <a:defRPr>
          <a:solidFill>
            <a:schemeClr val="tx1"/>
          </a:solidFill>
          <a:latin typeface="+mn-lt"/>
          <a:cs typeface="+mn-cs"/>
        </a:defRPr>
      </a:lvl8pPr>
      <a:lvl9pPr marL="3886200" indent="-228600" algn="l" rtl="0" fontAlgn="base">
        <a:spcBef>
          <a:spcPct val="20000"/>
        </a:spcBef>
        <a:spcAft>
          <a:spcPct val="0"/>
        </a:spcAft>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fcc.gov/public/attachments/FCC-21-32A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FCC Ruling on Amateur 9 cm Allocation</a:t>
            </a:r>
            <a:endParaRPr lang="en-US" dirty="0"/>
          </a:p>
        </p:txBody>
      </p:sp>
      <p:sp>
        <p:nvSpPr>
          <p:cNvPr id="4" name="Footer Placeholder 3"/>
          <p:cNvSpPr>
            <a:spLocks noGrp="1"/>
          </p:cNvSpPr>
          <p:nvPr>
            <p:ph type="ftr" sz="quarter" idx="10"/>
          </p:nvPr>
        </p:nvSpPr>
        <p:spPr/>
        <p:txBody>
          <a:bodyPr/>
          <a:lstStyle/>
          <a:p>
            <a:r>
              <a:rPr lang="en-US" smtClean="0"/>
              <a:t>WWW.NTMS.ORG</a:t>
            </a:r>
            <a:endParaRPr lang="en-US" dirty="0"/>
          </a:p>
        </p:txBody>
      </p:sp>
      <p:sp>
        <p:nvSpPr>
          <p:cNvPr id="5" name="Slide Number Placeholder 4"/>
          <p:cNvSpPr>
            <a:spLocks noGrp="1"/>
          </p:cNvSpPr>
          <p:nvPr>
            <p:ph type="sldNum" sz="quarter" idx="11"/>
          </p:nvPr>
        </p:nvSpPr>
        <p:spPr/>
        <p:txBody>
          <a:bodyPr/>
          <a:lstStyle/>
          <a:p>
            <a:fld id="{CA498D26-E8BE-438C-BAE7-9ACF438A6A3F}" type="slidenum">
              <a:rPr lang="en-US" smtClean="0"/>
              <a:pPr/>
              <a:t>1</a:t>
            </a:fld>
            <a:endParaRPr lang="en-US" dirty="0"/>
          </a:p>
        </p:txBody>
      </p:sp>
      <p:sp>
        <p:nvSpPr>
          <p:cNvPr id="7" name="TextBox 6"/>
          <p:cNvSpPr txBox="1"/>
          <p:nvPr/>
        </p:nvSpPr>
        <p:spPr>
          <a:xfrm>
            <a:off x="0" y="1513499"/>
            <a:ext cx="8561295" cy="4247317"/>
          </a:xfrm>
          <a:prstGeom prst="rect">
            <a:avLst/>
          </a:prstGeom>
          <a:noFill/>
        </p:spPr>
        <p:txBody>
          <a:bodyPr wrap="square" rtlCol="0">
            <a:spAutoFit/>
          </a:bodyPr>
          <a:lstStyle/>
          <a:p>
            <a:r>
              <a:rPr lang="en-US" dirty="0" smtClean="0"/>
              <a:t> </a:t>
            </a:r>
            <a:r>
              <a:rPr lang="en-US" i="1" dirty="0" smtClean="0"/>
              <a:t>03/22/2021</a:t>
            </a:r>
            <a:r>
              <a:rPr lang="en-US" dirty="0" smtClean="0"/>
              <a:t>Pending future FCC action, amateur radio secondary use of the 3.3 – 3.45 GHz band segment may continue indefinitely. The FCC, as part of a lengthy </a:t>
            </a:r>
            <a:r>
              <a:rPr lang="en-US" i="1" dirty="0" smtClean="0"/>
              <a:t>Second Report and Order</a:t>
            </a:r>
            <a:r>
              <a:rPr lang="en-US" dirty="0" smtClean="0"/>
              <a:t> (</a:t>
            </a:r>
            <a:r>
              <a:rPr lang="en-US" b="1" i="1" dirty="0" smtClean="0">
                <a:hlinkClick r:id="rId2"/>
              </a:rPr>
              <a:t>R&amp;O</a:t>
            </a:r>
            <a:r>
              <a:rPr lang="en-US" dirty="0" smtClean="0"/>
              <a:t>) for commercial licensing of 3.45 – 3.55 GHz adopted on March 17, agreed with ARRL that continued access by amateur radio to 3.3 – 3.45 GHz should be allowed until consideration of the 3.1-3.45 GHz spectrum in a later proceeding. The FCC action in WT Docket 19-348 represents a partial — and temporary — reprieve from the FCC’s December 2019 proposal to remove amateur radio from the entire band, and it makes available an additional 50 megahertz than an FCC proposal last fall to allow amateur temporary use of 3.3 – 3.4 GHz.</a:t>
            </a:r>
          </a:p>
          <a:p>
            <a:r>
              <a:rPr lang="en-US" dirty="0" smtClean="0"/>
              <a:t>Amateur secondary operation in the 3.45 – 3.50 GHz band must cease 90 days after public notice that the spectrum auction has closed and licensing has begun. That is expected to happen early in 2022. The FCC announced the opening of 3.45 – 3.55 GHz for auction to commercial 5G interests on March 17.</a:t>
            </a:r>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7440</TotalTime>
  <Words>40</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Image</vt:lpstr>
      <vt:lpstr>Latest FCC Ruling on Amateur 9 cm Allocation</vt:lpstr>
    </vt:vector>
  </TitlesOfParts>
  <Company>Nortel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McIntire</dc:creator>
  <cp:lastModifiedBy>aa5c.mcintire@gmail.com</cp:lastModifiedBy>
  <cp:revision>542</cp:revision>
  <dcterms:created xsi:type="dcterms:W3CDTF">2004-02-10T16:19:55Z</dcterms:created>
  <dcterms:modified xsi:type="dcterms:W3CDTF">2021-04-02T13:51:50Z</dcterms:modified>
</cp:coreProperties>
</file>