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9" r:id="rId2"/>
    <p:sldId id="330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66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8" autoAdjust="0"/>
    <p:restoredTop sz="86432" autoAdjust="0"/>
  </p:normalViewPr>
  <p:slideViewPr>
    <p:cSldViewPr snapToGrid="0"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9" y="94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270716-8579-4087-8896-3981CC3A994A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01BA4C-24A4-4D76-A027-CADCA153EA6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450654-6ED4-464B-A287-7EB52A0164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4AEB2D-88E4-4A10-8669-EAD536A7641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D4C7AA-492A-471A-A565-ABA9ADED0A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6477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817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5515BD5-7830-44B1-AA40-A9F04E3710C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498D26-E8BE-438C-BAE7-9ACF438A6A3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810503-DA8C-4CF3-B326-A19237D4610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059D10-3D74-4256-98EB-4EEED63B74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8FD7DF-207B-47E0-8C5C-07C3995AED2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0057A4-090C-46C2-95A1-8F6ECA645F9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CAB7F0-49FE-4576-84EE-057AAAD4797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50C505-C05C-4B4C-84C0-EF0399E6E43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139745-5E19-45EC-9F38-0801F4F7816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6" name="Group 52"/>
          <p:cNvGrpSpPr>
            <a:grpSpLocks/>
          </p:cNvGrpSpPr>
          <p:nvPr/>
        </p:nvGrpSpPr>
        <p:grpSpPr bwMode="auto">
          <a:xfrm>
            <a:off x="-76200" y="0"/>
            <a:ext cx="9264650" cy="6858000"/>
            <a:chOff x="-48" y="0"/>
            <a:chExt cx="5836" cy="4320"/>
          </a:xfrm>
        </p:grpSpPr>
        <p:sp>
          <p:nvSpPr>
            <p:cNvPr id="1056" name="AutoShape 32"/>
            <p:cNvSpPr>
              <a:spLocks noChangeArrowheads="1"/>
            </p:cNvSpPr>
            <p:nvPr userDrawn="1"/>
          </p:nvSpPr>
          <p:spPr bwMode="auto">
            <a:xfrm rot="10800000" flipH="1">
              <a:off x="240" y="0"/>
              <a:ext cx="1392" cy="384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aphicFrame>
          <p:nvGraphicFramePr>
            <p:cNvPr id="1055" name="Object 31"/>
            <p:cNvGraphicFramePr>
              <a:graphicFrameLocks noChangeAspect="1"/>
            </p:cNvGraphicFramePr>
            <p:nvPr/>
          </p:nvGraphicFramePr>
          <p:xfrm>
            <a:off x="-31" y="1"/>
            <a:ext cx="5791" cy="4319"/>
          </p:xfrm>
          <a:graphic>
            <a:graphicData uri="http://schemas.openxmlformats.org/presentationml/2006/ole">
              <p:oleObj spid="_x0000_s1055" name="Image" r:id="rId15" imgW="9142857" imgH="6857143" progId="">
                <p:embed/>
              </p:oleObj>
            </a:graphicData>
          </a:graphic>
        </p:graphicFrame>
        <p:sp>
          <p:nvSpPr>
            <p:cNvPr id="1048" name="Text Box 24"/>
            <p:cNvSpPr txBox="1">
              <a:spLocks noChangeArrowheads="1"/>
            </p:cNvSpPr>
            <p:nvPr userDrawn="1"/>
          </p:nvSpPr>
          <p:spPr bwMode="auto">
            <a:xfrm>
              <a:off x="-48" y="238"/>
              <a:ext cx="3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W5HN</a:t>
              </a:r>
            </a:p>
          </p:txBody>
        </p:sp>
        <p:grpSp>
          <p:nvGrpSpPr>
            <p:cNvPr id="1073" name="Group 49"/>
            <p:cNvGrpSpPr>
              <a:grpSpLocks/>
            </p:cNvGrpSpPr>
            <p:nvPr userDrawn="1"/>
          </p:nvGrpSpPr>
          <p:grpSpPr bwMode="auto">
            <a:xfrm>
              <a:off x="4974" y="153"/>
              <a:ext cx="814" cy="698"/>
              <a:chOff x="4974" y="153"/>
              <a:chExt cx="814" cy="698"/>
            </a:xfrm>
          </p:grpSpPr>
          <p:sp>
            <p:nvSpPr>
              <p:cNvPr id="1062" name="Text Box 38"/>
              <p:cNvSpPr txBox="1">
                <a:spLocks noChangeArrowheads="1"/>
              </p:cNvSpPr>
              <p:nvPr userDrawn="1"/>
            </p:nvSpPr>
            <p:spPr bwMode="auto">
              <a:xfrm>
                <a:off x="5328" y="153"/>
                <a:ext cx="29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/>
                  <a:t>North</a:t>
                </a:r>
              </a:p>
            </p:txBody>
          </p:sp>
          <p:sp>
            <p:nvSpPr>
              <p:cNvPr id="1063" name="Text Box 39"/>
              <p:cNvSpPr txBox="1">
                <a:spLocks noChangeArrowheads="1"/>
              </p:cNvSpPr>
              <p:nvPr userDrawn="1"/>
            </p:nvSpPr>
            <p:spPr bwMode="auto">
              <a:xfrm>
                <a:off x="5328" y="278"/>
                <a:ext cx="31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/>
                  <a:t>Texas</a:t>
                </a:r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 userDrawn="1"/>
            </p:nvSpPr>
            <p:spPr bwMode="auto">
              <a:xfrm>
                <a:off x="5328" y="585"/>
                <a:ext cx="4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/>
                  <a:t>Microwave</a:t>
                </a: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 userDrawn="1"/>
            </p:nvSpPr>
            <p:spPr bwMode="auto">
              <a:xfrm>
                <a:off x="5328" y="707"/>
                <a:ext cx="35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/>
                  <a:t>Society</a:t>
                </a:r>
              </a:p>
            </p:txBody>
          </p:sp>
          <p:sp>
            <p:nvSpPr>
              <p:cNvPr id="1066" name="Text Box 42"/>
              <p:cNvSpPr txBox="1">
                <a:spLocks noChangeArrowheads="1"/>
              </p:cNvSpPr>
              <p:nvPr userDrawn="1"/>
            </p:nvSpPr>
            <p:spPr bwMode="auto">
              <a:xfrm>
                <a:off x="5328" y="405"/>
                <a:ext cx="38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 dirty="0">
                    <a:solidFill>
                      <a:srgbClr val="FF0000"/>
                    </a:solidFill>
                  </a:rPr>
                  <a:t>NTMS</a:t>
                </a:r>
              </a:p>
            </p:txBody>
          </p:sp>
          <p:graphicFrame>
            <p:nvGraphicFramePr>
              <p:cNvPr id="1072" name="Object 48"/>
              <p:cNvGraphicFramePr>
                <a:graphicFrameLocks noChangeAspect="1"/>
              </p:cNvGraphicFramePr>
              <p:nvPr/>
            </p:nvGraphicFramePr>
            <p:xfrm>
              <a:off x="4974" y="174"/>
              <a:ext cx="402" cy="672"/>
            </p:xfrm>
            <a:graphic>
              <a:graphicData uri="http://schemas.openxmlformats.org/presentationml/2006/ole">
                <p:oleObj spid="_x0000_s1072" name="Image" r:id="rId16" imgW="812412" imgH="1358730" progId="">
                  <p:embed/>
                </p:oleObj>
              </a:graphicData>
            </a:graphic>
          </p:graphicFrame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228600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chemeClr val="bg1"/>
                </a:solidFill>
              </a:defRPr>
            </a:lvl1pPr>
          </a:lstStyle>
          <a:p>
            <a:fld id="{9A253E44-DF06-4DA0-BDA2-0EB952879A5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NTMS  April 3 Meeting Agenda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WWW.NTMS.ORG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498D26-E8BE-438C-BAE7-9ACF438A6A3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513499"/>
            <a:ext cx="85612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The Quest for DX on the 47 &amp; 76 GHz bands from the Flatlands of the Midwest - Tony </a:t>
            </a:r>
            <a:r>
              <a:rPr lang="en-US" sz="2400" dirty="0" err="1" smtClean="0"/>
              <a:t>Emanuele</a:t>
            </a:r>
            <a:r>
              <a:rPr lang="en-US" sz="2400" dirty="0" smtClean="0"/>
              <a:t> K8ZR (x/WA8RJF)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The FCC </a:t>
            </a:r>
            <a:r>
              <a:rPr lang="en-US" sz="2400" dirty="0" smtClean="0"/>
              <a:t>and </a:t>
            </a:r>
            <a:r>
              <a:rPr lang="en-US" sz="2400" dirty="0" smtClean="0"/>
              <a:t>the 3300-3500 </a:t>
            </a:r>
            <a:r>
              <a:rPr lang="en-US" sz="2400" dirty="0" smtClean="0"/>
              <a:t>MHz Amateur Allocation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April 10 Spring Microwave Operating Event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Further Steps Toward 1296 EME – Dave McCoy, N5RJX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Desert Beacons – Al Ward, W5LUA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Members Reports – What have you been working on?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Business Meeting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Old Business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New Business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NTMS December Meeting </a:t>
            </a:r>
            <a:br>
              <a:rPr lang="en-US" dirty="0" smtClean="0"/>
            </a:br>
            <a:r>
              <a:rPr lang="en-US" dirty="0" smtClean="0"/>
              <a:t>Candidates for 2021 Offices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WWW.NTMS.ORG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498D26-E8BE-438C-BAE7-9ACF438A6A3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513499"/>
            <a:ext cx="85612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President – Greg McIntire, AA5C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Vice-President – Al Ward, W5LUA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Secretary – Eric Haskell, AG5XV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Treasurer – Wes Atchison, WA5TKU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Webmaster – Dave McCoy, N5RJX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7437</TotalTime>
  <Words>127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Default Design</vt:lpstr>
      <vt:lpstr>Image</vt:lpstr>
      <vt:lpstr>NTMS  April 3 Meeting Agenda</vt:lpstr>
      <vt:lpstr>NTMS December Meeting  Candidates for 2021 Offices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McIntire</dc:creator>
  <cp:lastModifiedBy>aa5c.mcintire@gmail.com</cp:lastModifiedBy>
  <cp:revision>542</cp:revision>
  <dcterms:created xsi:type="dcterms:W3CDTF">2004-02-10T16:19:55Z</dcterms:created>
  <dcterms:modified xsi:type="dcterms:W3CDTF">2021-04-02T13:51:56Z</dcterms:modified>
</cp:coreProperties>
</file>