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5" r:id="rId2"/>
    <p:sldId id="324" r:id="rId3"/>
    <p:sldId id="326" r:id="rId4"/>
    <p:sldId id="32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327" autoAdjust="0"/>
    <p:restoredTop sz="98492" autoAdjust="0"/>
  </p:normalViewPr>
  <p:slideViewPr>
    <p:cSldViewPr snapToGrid="0"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270716-8579-4087-8896-3981CC3A994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01BA4C-24A4-4D76-A027-CADCA153EA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450654-6ED4-464B-A287-7EB52A0164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4AEB2D-88E4-4A10-8669-EAD536A764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D4C7AA-492A-471A-A565-ABA9ADED0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515BD5-7830-44B1-AA40-A9F04E3710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98D26-E8BE-438C-BAE7-9ACF438A6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10503-DA8C-4CF3-B326-A19237D461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59D10-3D74-4256-98EB-4EEED63B74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8FD7DF-207B-47E0-8C5C-07C3995AED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0057A4-090C-46C2-95A1-8F6ECA645F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CAB7F0-49FE-4576-84EE-057AAAD479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50C505-C05C-4B4C-84C0-EF0399E6E4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39745-5E19-45EC-9F38-0801F4F781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1055" name="Object 31"/>
            <p:cNvGraphicFramePr>
              <a:graphicFrameLocks noChangeAspect="1"/>
            </p:cNvGraphicFramePr>
            <p:nvPr/>
          </p:nvGraphicFramePr>
          <p:xfrm>
            <a:off x="-31" y="1"/>
            <a:ext cx="5791" cy="4319"/>
          </p:xfrm>
          <a:graphic>
            <a:graphicData uri="http://schemas.openxmlformats.org/presentationml/2006/ole">
              <p:oleObj spid="_x0000_s1055" name="Image" r:id="rId15" imgW="9142857" imgH="6857143" progId="">
                <p:embed/>
              </p:oleObj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W5HN</a:t>
              </a:r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72" name="Object 48"/>
              <p:cNvGraphicFramePr>
                <a:graphicFrameLocks noChangeAspect="1"/>
              </p:cNvGraphicFramePr>
              <p:nvPr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p:oleObj spid="_x0000_s1072" name="Image" r:id="rId16" imgW="812412" imgH="1358730" progId="">
                  <p:embed/>
                </p:oleObj>
              </a:graphicData>
            </a:graphic>
          </p:graphicFrame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WWW.NTMS.ORG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9A253E44-DF06-4DA0-BDA2-0EB952879A5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193BF-D5C5-411D-8FD1-403F398132B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413699" y="388665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85800" y="18557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/>
              <a:t>Surplus LDMOS 902 Power Amplifier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216" y="4028792"/>
            <a:ext cx="3006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Greg McIntire, AA5C</a:t>
            </a:r>
          </a:p>
          <a:p>
            <a:pPr algn="ctr"/>
            <a:r>
              <a:rPr lang="en-US" sz="2400" dirty="0" smtClean="0"/>
              <a:t>1 February 2020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85Y84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WWW.NTMS.ORG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057A4-090C-46C2-95A1-8F6ECA645F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459" y="1167898"/>
            <a:ext cx="81028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Class A Bias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10K pot controls drain current and power out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Could use input to control TX/RX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Connections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Cut and Peel technique using 0.062 inch FR4 board works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Etched board would be neater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Mounting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Needs good </a:t>
            </a:r>
            <a:r>
              <a:rPr lang="en-US" sz="2000" dirty="0" err="1" smtClean="0"/>
              <a:t>heatsink</a:t>
            </a:r>
            <a:endParaRPr lang="en-US" sz="2000" dirty="0" smtClean="0"/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~60 Watts dissipated at full power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Doesn’t have base plate extension tabs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Used #8 screws with flat washers to mount to </a:t>
            </a:r>
            <a:r>
              <a:rPr lang="en-US" sz="2000" dirty="0" err="1" smtClean="0"/>
              <a:t>heatsink</a:t>
            </a:r>
            <a:endParaRPr lang="en-US" sz="2000" dirty="0" smtClean="0"/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Use </a:t>
            </a:r>
            <a:r>
              <a:rPr lang="en-US" sz="2000" dirty="0" err="1" smtClean="0"/>
              <a:t>heatsink</a:t>
            </a:r>
            <a:r>
              <a:rPr lang="en-US" sz="2000" dirty="0" smtClean="0"/>
              <a:t> grease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May be possible to solder directly to a copper spreader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Two built – both showed 38 dB gain and saturate at +43 </a:t>
            </a:r>
            <a:r>
              <a:rPr lang="en-US" sz="2000" dirty="0" err="1" smtClean="0"/>
              <a:t>dBm</a:t>
            </a:r>
            <a:r>
              <a:rPr lang="en-US" sz="2000" dirty="0" smtClean="0"/>
              <a:t> output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It is an LDMOS devices – excessive input power will damage them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Kent, WA5VJB has a good supply of these parts</a:t>
            </a:r>
          </a:p>
          <a:p>
            <a:pPr lvl="2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WWW.NTMS.ORG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AB7F0-49FE-4576-84EE-057AAAD479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1565" y="-155205"/>
            <a:ext cx="4377253" cy="778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2286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 Watt Amplifier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WWW.NTMS.ORG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AB7F0-49FE-4576-84EE-057AAAD479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302" y="1483544"/>
            <a:ext cx="7910135" cy="4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2286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latin typeface="+mj-lt"/>
                <a:ea typeface="+mj-ea"/>
                <a:cs typeface="+mj-cs"/>
              </a:rPr>
              <a:t>Power Amp Installed in 902 MHz Portable XVTR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161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Design</vt:lpstr>
      <vt:lpstr>Image</vt:lpstr>
      <vt:lpstr>Slide 1</vt:lpstr>
      <vt:lpstr>85Y84 Modules</vt:lpstr>
      <vt:lpstr>Slide 3</vt:lpstr>
      <vt:lpstr>Slide 4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McIntire</dc:creator>
  <cp:lastModifiedBy>Greg McIntire</cp:lastModifiedBy>
  <cp:revision>235</cp:revision>
  <dcterms:created xsi:type="dcterms:W3CDTF">2004-02-10T16:19:55Z</dcterms:created>
  <dcterms:modified xsi:type="dcterms:W3CDTF">2020-01-21T23:18:01Z</dcterms:modified>
</cp:coreProperties>
</file>