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5" r:id="rId2"/>
    <p:sldId id="411" r:id="rId3"/>
    <p:sldId id="417" r:id="rId4"/>
    <p:sldId id="419" r:id="rId5"/>
    <p:sldId id="420" r:id="rId6"/>
    <p:sldId id="422" r:id="rId7"/>
    <p:sldId id="421" r:id="rId8"/>
    <p:sldId id="27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7D3525-D81C-4CBE-8924-C8849C037858}" v="5" dt="2025-02-08T13:26:42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488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McMasters" userId="b2d825b4-009f-4030-8adc-b05838044a2a" providerId="ADAL" clId="{5CC131ED-38D9-4124-99D9-07BED42AE102}"/>
    <pc:docChg chg="custSel addSld modSld sldOrd">
      <pc:chgData name="Jim McMasters" userId="b2d825b4-009f-4030-8adc-b05838044a2a" providerId="ADAL" clId="{5CC131ED-38D9-4124-99D9-07BED42AE102}" dt="2025-02-05T18:44:49.924" v="741" actId="20577"/>
      <pc:docMkLst>
        <pc:docMk/>
      </pc:docMkLst>
      <pc:sldChg chg="modSp mod">
        <pc:chgData name="Jim McMasters" userId="b2d825b4-009f-4030-8adc-b05838044a2a" providerId="ADAL" clId="{5CC131ED-38D9-4124-99D9-07BED42AE102}" dt="2025-02-05T18:34:07.848" v="39" actId="1076"/>
        <pc:sldMkLst>
          <pc:docMk/>
          <pc:sldMk cId="1842910899" sldId="305"/>
        </pc:sldMkLst>
        <pc:spChg chg="mod">
          <ac:chgData name="Jim McMasters" userId="b2d825b4-009f-4030-8adc-b05838044a2a" providerId="ADAL" clId="{5CC131ED-38D9-4124-99D9-07BED42AE102}" dt="2025-02-05T18:34:07.848" v="39" actId="1076"/>
          <ac:spMkLst>
            <pc:docMk/>
            <pc:sldMk cId="1842910899" sldId="305"/>
            <ac:spMk id="4100" creationId="{00000000-0000-0000-0000-000000000000}"/>
          </ac:spMkLst>
        </pc:spChg>
      </pc:sldChg>
      <pc:sldChg chg="modSp mod ord">
        <pc:chgData name="Jim McMasters" userId="b2d825b4-009f-4030-8adc-b05838044a2a" providerId="ADAL" clId="{5CC131ED-38D9-4124-99D9-07BED42AE102}" dt="2025-02-05T18:39:59.575" v="350" actId="6549"/>
        <pc:sldMkLst>
          <pc:docMk/>
          <pc:sldMk cId="3685239103" sldId="411"/>
        </pc:sldMkLst>
        <pc:spChg chg="mod">
          <ac:chgData name="Jim McMasters" userId="b2d825b4-009f-4030-8adc-b05838044a2a" providerId="ADAL" clId="{5CC131ED-38D9-4124-99D9-07BED42AE102}" dt="2025-02-05T18:35:05.537" v="51" actId="20577"/>
          <ac:spMkLst>
            <pc:docMk/>
            <pc:sldMk cId="3685239103" sldId="411"/>
            <ac:spMk id="4100" creationId="{00000000-0000-0000-0000-000000000000}"/>
          </ac:spMkLst>
        </pc:spChg>
        <pc:spChg chg="mod">
          <ac:chgData name="Jim McMasters" userId="b2d825b4-009f-4030-8adc-b05838044a2a" providerId="ADAL" clId="{5CC131ED-38D9-4124-99D9-07BED42AE102}" dt="2025-02-05T18:39:59.575" v="350" actId="6549"/>
          <ac:spMkLst>
            <pc:docMk/>
            <pc:sldMk cId="3685239103" sldId="411"/>
            <ac:spMk id="4101" creationId="{00000000-0000-0000-0000-000000000000}"/>
          </ac:spMkLst>
        </pc:spChg>
      </pc:sldChg>
      <pc:sldChg chg="modSp add mod">
        <pc:chgData name="Jim McMasters" userId="b2d825b4-009f-4030-8adc-b05838044a2a" providerId="ADAL" clId="{5CC131ED-38D9-4124-99D9-07BED42AE102}" dt="2025-02-05T18:44:49.924" v="741" actId="20577"/>
        <pc:sldMkLst>
          <pc:docMk/>
          <pc:sldMk cId="1590847970" sldId="417"/>
        </pc:sldMkLst>
        <pc:spChg chg="mod">
          <ac:chgData name="Jim McMasters" userId="b2d825b4-009f-4030-8adc-b05838044a2a" providerId="ADAL" clId="{5CC131ED-38D9-4124-99D9-07BED42AE102}" dt="2025-02-05T18:40:16.269" v="371" actId="20577"/>
          <ac:spMkLst>
            <pc:docMk/>
            <pc:sldMk cId="1590847970" sldId="417"/>
            <ac:spMk id="4100" creationId="{00000000-0000-0000-0000-000000000000}"/>
          </ac:spMkLst>
        </pc:spChg>
        <pc:spChg chg="mod">
          <ac:chgData name="Jim McMasters" userId="b2d825b4-009f-4030-8adc-b05838044a2a" providerId="ADAL" clId="{5CC131ED-38D9-4124-99D9-07BED42AE102}" dt="2025-02-05T18:44:49.924" v="741" actId="20577"/>
          <ac:spMkLst>
            <pc:docMk/>
            <pc:sldMk cId="1590847970" sldId="417"/>
            <ac:spMk id="4101" creationId="{00000000-0000-0000-0000-000000000000}"/>
          </ac:spMkLst>
        </pc:spChg>
      </pc:sldChg>
    </pc:docChg>
  </pc:docChgLst>
  <pc:docChgLst>
    <pc:chgData name="James McMasters" userId="8eb2035f3774f162" providerId="LiveId" clId="{517D3525-D81C-4CBE-8924-C8849C037858}"/>
    <pc:docChg chg="undo custSel addSld delSld modSld sldOrd">
      <pc:chgData name="James McMasters" userId="8eb2035f3774f162" providerId="LiveId" clId="{517D3525-D81C-4CBE-8924-C8849C037858}" dt="2025-02-08T13:30:36.991" v="2256"/>
      <pc:docMkLst>
        <pc:docMk/>
      </pc:docMkLst>
      <pc:sldChg chg="del">
        <pc:chgData name="James McMasters" userId="8eb2035f3774f162" providerId="LiveId" clId="{517D3525-D81C-4CBE-8924-C8849C037858}" dt="2025-02-08T13:24:09.182" v="2253" actId="47"/>
        <pc:sldMkLst>
          <pc:docMk/>
          <pc:sldMk cId="0" sldId="269"/>
        </pc:sldMkLst>
      </pc:sldChg>
      <pc:sldChg chg="add">
        <pc:chgData name="James McMasters" userId="8eb2035f3774f162" providerId="LiveId" clId="{517D3525-D81C-4CBE-8924-C8849C037858}" dt="2025-02-08T13:26:42.730" v="2254"/>
        <pc:sldMkLst>
          <pc:docMk/>
          <pc:sldMk cId="0" sldId="277"/>
        </pc:sldMkLst>
      </pc:sldChg>
      <pc:sldChg chg="modSp mod">
        <pc:chgData name="James McMasters" userId="8eb2035f3774f162" providerId="LiveId" clId="{517D3525-D81C-4CBE-8924-C8849C037858}" dt="2025-02-08T13:23:12.271" v="2251" actId="1076"/>
        <pc:sldMkLst>
          <pc:docMk/>
          <pc:sldMk cId="1842910899" sldId="305"/>
        </pc:sldMkLst>
        <pc:spChg chg="mod">
          <ac:chgData name="James McMasters" userId="8eb2035f3774f162" providerId="LiveId" clId="{517D3525-D81C-4CBE-8924-C8849C037858}" dt="2025-02-08T13:23:12.271" v="2251" actId="1076"/>
          <ac:spMkLst>
            <pc:docMk/>
            <pc:sldMk cId="1842910899" sldId="305"/>
            <ac:spMk id="4100" creationId="{00000000-0000-0000-0000-000000000000}"/>
          </ac:spMkLst>
        </pc:spChg>
      </pc:sldChg>
      <pc:sldChg chg="del">
        <pc:chgData name="James McMasters" userId="8eb2035f3774f162" providerId="LiveId" clId="{517D3525-D81C-4CBE-8924-C8849C037858}" dt="2025-02-08T13:24:09.182" v="2253" actId="47"/>
        <pc:sldMkLst>
          <pc:docMk/>
          <pc:sldMk cId="1619868252" sldId="405"/>
        </pc:sldMkLst>
      </pc:sldChg>
      <pc:sldChg chg="del ord">
        <pc:chgData name="James McMasters" userId="8eb2035f3774f162" providerId="LiveId" clId="{517D3525-D81C-4CBE-8924-C8849C037858}" dt="2025-02-08T13:24:09.182" v="2253" actId="47"/>
        <pc:sldMkLst>
          <pc:docMk/>
          <pc:sldMk cId="2052674777" sldId="406"/>
        </pc:sldMkLst>
      </pc:sldChg>
      <pc:sldChg chg="del">
        <pc:chgData name="James McMasters" userId="8eb2035f3774f162" providerId="LiveId" clId="{517D3525-D81C-4CBE-8924-C8849C037858}" dt="2025-02-08T13:24:09.182" v="2253" actId="47"/>
        <pc:sldMkLst>
          <pc:docMk/>
          <pc:sldMk cId="1718125401" sldId="408"/>
        </pc:sldMkLst>
      </pc:sldChg>
      <pc:sldChg chg="addSp delSp modSp mod">
        <pc:chgData name="James McMasters" userId="8eb2035f3774f162" providerId="LiveId" clId="{517D3525-D81C-4CBE-8924-C8849C037858}" dt="2025-02-08T12:05:35.087" v="309" actId="20577"/>
        <pc:sldMkLst>
          <pc:docMk/>
          <pc:sldMk cId="3685239103" sldId="411"/>
        </pc:sldMkLst>
        <pc:spChg chg="mod">
          <ac:chgData name="James McMasters" userId="8eb2035f3774f162" providerId="LiveId" clId="{517D3525-D81C-4CBE-8924-C8849C037858}" dt="2025-02-08T12:05:35.087" v="309" actId="20577"/>
          <ac:spMkLst>
            <pc:docMk/>
            <pc:sldMk cId="3685239103" sldId="411"/>
            <ac:spMk id="4101" creationId="{00000000-0000-0000-0000-000000000000}"/>
          </ac:spMkLst>
        </pc:spChg>
        <pc:picChg chg="add del mod">
          <ac:chgData name="James McMasters" userId="8eb2035f3774f162" providerId="LiveId" clId="{517D3525-D81C-4CBE-8924-C8849C037858}" dt="2025-02-08T12:03:41.474" v="274" actId="478"/>
          <ac:picMkLst>
            <pc:docMk/>
            <pc:sldMk cId="3685239103" sldId="411"/>
            <ac:picMk id="3" creationId="{92B3A30A-32D8-1648-BCC6-AD3B25335AE8}"/>
          </ac:picMkLst>
        </pc:picChg>
      </pc:sldChg>
      <pc:sldChg chg="del">
        <pc:chgData name="James McMasters" userId="8eb2035f3774f162" providerId="LiveId" clId="{517D3525-D81C-4CBE-8924-C8849C037858}" dt="2025-02-08T13:24:09.182" v="2253" actId="47"/>
        <pc:sldMkLst>
          <pc:docMk/>
          <pc:sldMk cId="4021274770" sldId="415"/>
        </pc:sldMkLst>
      </pc:sldChg>
      <pc:sldChg chg="modSp del mod ord">
        <pc:chgData name="James McMasters" userId="8eb2035f3774f162" providerId="LiveId" clId="{517D3525-D81C-4CBE-8924-C8849C037858}" dt="2025-02-08T13:23:20.915" v="2252" actId="2696"/>
        <pc:sldMkLst>
          <pc:docMk/>
          <pc:sldMk cId="1098862826" sldId="416"/>
        </pc:sldMkLst>
        <pc:spChg chg="mod">
          <ac:chgData name="James McMasters" userId="8eb2035f3774f162" providerId="LiveId" clId="{517D3525-D81C-4CBE-8924-C8849C037858}" dt="2025-02-08T13:21:38.084" v="2236" actId="15"/>
          <ac:spMkLst>
            <pc:docMk/>
            <pc:sldMk cId="1098862826" sldId="416"/>
            <ac:spMk id="4101" creationId="{00000000-0000-0000-0000-000000000000}"/>
          </ac:spMkLst>
        </pc:spChg>
      </pc:sldChg>
      <pc:sldChg chg="modSp mod ord">
        <pc:chgData name="James McMasters" userId="8eb2035f3774f162" providerId="LiveId" clId="{517D3525-D81C-4CBE-8924-C8849C037858}" dt="2025-02-08T13:30:36.991" v="2256"/>
        <pc:sldMkLst>
          <pc:docMk/>
          <pc:sldMk cId="1590847970" sldId="417"/>
        </pc:sldMkLst>
        <pc:spChg chg="mod">
          <ac:chgData name="James McMasters" userId="8eb2035f3774f162" providerId="LiveId" clId="{517D3525-D81C-4CBE-8924-C8849C037858}" dt="2025-02-08T12:53:37.059" v="1429" actId="1076"/>
          <ac:spMkLst>
            <pc:docMk/>
            <pc:sldMk cId="1590847970" sldId="417"/>
            <ac:spMk id="4101" creationId="{00000000-0000-0000-0000-000000000000}"/>
          </ac:spMkLst>
        </pc:spChg>
      </pc:sldChg>
      <pc:sldChg chg="add del">
        <pc:chgData name="James McMasters" userId="8eb2035f3774f162" providerId="LiveId" clId="{517D3525-D81C-4CBE-8924-C8849C037858}" dt="2025-02-08T12:25:17.254" v="524" actId="2696"/>
        <pc:sldMkLst>
          <pc:docMk/>
          <pc:sldMk cId="4011932688" sldId="418"/>
        </pc:sldMkLst>
      </pc:sldChg>
      <pc:sldChg chg="addSp modSp add mod">
        <pc:chgData name="James McMasters" userId="8eb2035f3774f162" providerId="LiveId" clId="{517D3525-D81C-4CBE-8924-C8849C037858}" dt="2025-02-08T12:25:06.174" v="523" actId="20577"/>
        <pc:sldMkLst>
          <pc:docMk/>
          <pc:sldMk cId="2226726215" sldId="419"/>
        </pc:sldMkLst>
        <pc:spChg chg="mod">
          <ac:chgData name="James McMasters" userId="8eb2035f3774f162" providerId="LiveId" clId="{517D3525-D81C-4CBE-8924-C8849C037858}" dt="2025-02-08T12:25:06.174" v="523" actId="20577"/>
          <ac:spMkLst>
            <pc:docMk/>
            <pc:sldMk cId="2226726215" sldId="419"/>
            <ac:spMk id="4101" creationId="{55E6F573-6356-C797-028B-C7DFAD6443EB}"/>
          </ac:spMkLst>
        </pc:spChg>
        <pc:picChg chg="add mod">
          <ac:chgData name="James McMasters" userId="8eb2035f3774f162" providerId="LiveId" clId="{517D3525-D81C-4CBE-8924-C8849C037858}" dt="2025-02-08T12:08:57.178" v="369" actId="1076"/>
          <ac:picMkLst>
            <pc:docMk/>
            <pc:sldMk cId="2226726215" sldId="419"/>
            <ac:picMk id="2" creationId="{A0148B99-A4A1-CC7A-83EF-C274B7E84AB9}"/>
          </ac:picMkLst>
        </pc:picChg>
        <pc:picChg chg="add mod">
          <ac:chgData name="James McMasters" userId="8eb2035f3774f162" providerId="LiveId" clId="{517D3525-D81C-4CBE-8924-C8849C037858}" dt="2025-02-08T12:08:48.255" v="367" actId="1076"/>
          <ac:picMkLst>
            <pc:docMk/>
            <pc:sldMk cId="2226726215" sldId="419"/>
            <ac:picMk id="4" creationId="{8DB99D71-E49E-E1C2-9897-83D2D9FC8B30}"/>
          </ac:picMkLst>
        </pc:picChg>
        <pc:picChg chg="add mod">
          <ac:chgData name="James McMasters" userId="8eb2035f3774f162" providerId="LiveId" clId="{517D3525-D81C-4CBE-8924-C8849C037858}" dt="2025-02-08T12:09:41.466" v="372" actId="1076"/>
          <ac:picMkLst>
            <pc:docMk/>
            <pc:sldMk cId="2226726215" sldId="419"/>
            <ac:picMk id="6" creationId="{AA7D25D6-A36D-4F55-E453-53C8056EB7F1}"/>
          </ac:picMkLst>
        </pc:picChg>
        <pc:picChg chg="add mod">
          <ac:chgData name="James McMasters" userId="8eb2035f3774f162" providerId="LiveId" clId="{517D3525-D81C-4CBE-8924-C8849C037858}" dt="2025-02-08T12:11:26.706" v="378" actId="1076"/>
          <ac:picMkLst>
            <pc:docMk/>
            <pc:sldMk cId="2226726215" sldId="419"/>
            <ac:picMk id="8" creationId="{3F00FBE2-5B13-5F90-92CA-7B14C501C5E9}"/>
          </ac:picMkLst>
        </pc:picChg>
      </pc:sldChg>
      <pc:sldChg chg="modSp add mod">
        <pc:chgData name="James McMasters" userId="8eb2035f3774f162" providerId="LiveId" clId="{517D3525-D81C-4CBE-8924-C8849C037858}" dt="2025-02-08T12:55:33.704" v="1494" actId="255"/>
        <pc:sldMkLst>
          <pc:docMk/>
          <pc:sldMk cId="517960212" sldId="420"/>
        </pc:sldMkLst>
        <pc:spChg chg="mod">
          <ac:chgData name="James McMasters" userId="8eb2035f3774f162" providerId="LiveId" clId="{517D3525-D81C-4CBE-8924-C8849C037858}" dt="2025-02-08T12:55:33.704" v="1494" actId="255"/>
          <ac:spMkLst>
            <pc:docMk/>
            <pc:sldMk cId="517960212" sldId="420"/>
            <ac:spMk id="4101" creationId="{87F3115A-0C9F-65AB-99B1-DD041C741828}"/>
          </ac:spMkLst>
        </pc:spChg>
      </pc:sldChg>
      <pc:sldChg chg="modSp add mod">
        <pc:chgData name="James McMasters" userId="8eb2035f3774f162" providerId="LiveId" clId="{517D3525-D81C-4CBE-8924-C8849C037858}" dt="2025-02-08T13:15:21.507" v="2182" actId="20577"/>
        <pc:sldMkLst>
          <pc:docMk/>
          <pc:sldMk cId="3571137532" sldId="421"/>
        </pc:sldMkLst>
        <pc:spChg chg="mod">
          <ac:chgData name="James McMasters" userId="8eb2035f3774f162" providerId="LiveId" clId="{517D3525-D81C-4CBE-8924-C8849C037858}" dt="2025-02-08T13:15:21.507" v="2182" actId="20577"/>
          <ac:spMkLst>
            <pc:docMk/>
            <pc:sldMk cId="3571137532" sldId="421"/>
            <ac:spMk id="4101" creationId="{DE3BCBCE-9A84-0419-43FF-3FE9656F537D}"/>
          </ac:spMkLst>
        </pc:spChg>
      </pc:sldChg>
      <pc:sldChg chg="modSp add mod ord">
        <pc:chgData name="James McMasters" userId="8eb2035f3774f162" providerId="LiveId" clId="{517D3525-D81C-4CBE-8924-C8849C037858}" dt="2025-02-08T13:03:04.537" v="1776"/>
        <pc:sldMkLst>
          <pc:docMk/>
          <pc:sldMk cId="2551798760" sldId="422"/>
        </pc:sldMkLst>
        <pc:spChg chg="mod">
          <ac:chgData name="James McMasters" userId="8eb2035f3774f162" providerId="LiveId" clId="{517D3525-D81C-4CBE-8924-C8849C037858}" dt="2025-02-08T13:02:18.301" v="1774" actId="6549"/>
          <ac:spMkLst>
            <pc:docMk/>
            <pc:sldMk cId="2551798760" sldId="422"/>
            <ac:spMk id="4101" creationId="{E8DC771B-8E91-6BF6-8EAF-D89324AB01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0DBEE-CE21-4EE0-AC96-5BAE537B43D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FD63-CB28-44D6-83CD-867055B97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0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67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7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2DA3B-8AD2-2789-48C1-6603A2270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>
            <a:extLst>
              <a:ext uri="{FF2B5EF4-FFF2-40B4-BE49-F238E27FC236}">
                <a16:creationId xmlns:a16="http://schemas.microsoft.com/office/drawing/2014/main" id="{E6FAA414-798C-DCF3-F8AE-628D8E65EE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>
            <a:extLst>
              <a:ext uri="{FF2B5EF4-FFF2-40B4-BE49-F238E27FC236}">
                <a16:creationId xmlns:a16="http://schemas.microsoft.com/office/drawing/2014/main" id="{AFE60909-2143-B459-7547-3DE05F9FD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FAD37231-AF11-B8AE-F4C1-17AB8A30D3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947E1CBF-CCCC-776E-115F-5EAD04B12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0DCF8-F5DF-F163-5A8D-45390DB82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>
            <a:extLst>
              <a:ext uri="{FF2B5EF4-FFF2-40B4-BE49-F238E27FC236}">
                <a16:creationId xmlns:a16="http://schemas.microsoft.com/office/drawing/2014/main" id="{12188769-8287-A4C6-5EE0-CA13ABFC11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>
            <a:extLst>
              <a:ext uri="{FF2B5EF4-FFF2-40B4-BE49-F238E27FC236}">
                <a16:creationId xmlns:a16="http://schemas.microsoft.com/office/drawing/2014/main" id="{10E6A760-6ACC-3C51-7A36-1FAFB074C0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C1F0505D-5377-669A-E081-1A327FDFA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ADC30935-1D15-7113-ED9E-883910D23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20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6868A-6F00-487A-0CCE-4235655C8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>
            <a:extLst>
              <a:ext uri="{FF2B5EF4-FFF2-40B4-BE49-F238E27FC236}">
                <a16:creationId xmlns:a16="http://schemas.microsoft.com/office/drawing/2014/main" id="{920BFDE8-1C56-CAB1-FCA1-0538409380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>
            <a:extLst>
              <a:ext uri="{FF2B5EF4-FFF2-40B4-BE49-F238E27FC236}">
                <a16:creationId xmlns:a16="http://schemas.microsoft.com/office/drawing/2014/main" id="{D4513DB0-1497-695E-FBA7-930E216FB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7363F8F2-2B43-7F1E-B2C0-0114926029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ED47D7A5-7E85-35D7-37A9-46327C82D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48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6393A-D7BD-3750-8780-DF4CBA1D9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>
            <a:extLst>
              <a:ext uri="{FF2B5EF4-FFF2-40B4-BE49-F238E27FC236}">
                <a16:creationId xmlns:a16="http://schemas.microsoft.com/office/drawing/2014/main" id="{47A96586-CB8C-5C74-0D49-7093A40D6F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>
            <a:extLst>
              <a:ext uri="{FF2B5EF4-FFF2-40B4-BE49-F238E27FC236}">
                <a16:creationId xmlns:a16="http://schemas.microsoft.com/office/drawing/2014/main" id="{011D3E68-5C22-B844-2EE6-78A2513C1F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5010CF09-3F9D-A36E-7A2E-93C7C0D8A7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B296A5EB-25D2-6B03-784B-6BCFA8E59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9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88F287-B72E-434B-885A-89302C489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3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9AB8E0-D92B-4AF5-9C67-F6E45958E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ED108A-DE79-48E4-837B-8DBF4F64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2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EDF814-8B1E-475B-BAF8-C1C8B78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7029F7-3609-4F0E-91EC-13D67037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4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11489A-9F73-45BB-AE4A-E0DBB4D7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4D4A9-5850-4BDD-9179-1AF7E0190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6E6BDD-B6D2-4088-B07A-EAEDB0269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1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EDAE51-3F17-48D5-A375-CACAE098C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8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F4830A-57D1-472D-9869-4E1459F6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7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F78946-B793-4662-B89B-8CE7D9B1A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5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2"/>
          <p:cNvGrpSpPr>
            <a:grpSpLocks/>
          </p:cNvGrpSpPr>
          <p:nvPr userDrawn="1"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31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>
                <a:solidFill>
                  <a:srgbClr val="000000"/>
                </a:solidFill>
              </a:endParaRPr>
            </a:p>
          </p:txBody>
        </p:sp>
        <p:graphicFrame>
          <p:nvGraphicFramePr>
            <p:cNvPr id="1032" name="Object 31"/>
            <p:cNvGraphicFramePr>
              <a:graphicFrameLocks noChangeAspect="1"/>
            </p:cNvGraphicFramePr>
            <p:nvPr userDrawn="1"/>
          </p:nvGraphicFramePr>
          <p:xfrm>
            <a:off x="-31" y="1"/>
            <a:ext cx="5791" cy="4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" r:id="rId13" imgW="9142857" imgH="6857143" progId="Photoshop.Image.7">
                    <p:embed/>
                  </p:oleObj>
                </mc:Choice>
                <mc:Fallback>
                  <p:oleObj name="Image" r:id="rId13" imgW="9142857" imgH="6857143" progId="Photoshop.Image.7">
                    <p:embed/>
                    <p:pic>
                      <p:nvPicPr>
                        <p:cNvPr id="1032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1" y="1"/>
                          <a:ext cx="5791" cy="4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3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900" b="1">
                  <a:solidFill>
                    <a:srgbClr val="FFFFFF"/>
                  </a:solidFill>
                </a:rPr>
                <a:t>W5HN</a:t>
              </a:r>
            </a:p>
          </p:txBody>
        </p:sp>
        <p:grpSp>
          <p:nvGrpSpPr>
            <p:cNvPr id="1034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35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North</a:t>
                </a:r>
              </a:p>
            </p:txBody>
          </p:sp>
          <p:sp>
            <p:nvSpPr>
              <p:cNvPr id="1036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Texas</a:t>
                </a:r>
              </a:p>
            </p:txBody>
          </p:sp>
          <p:sp>
            <p:nvSpPr>
              <p:cNvPr id="1037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Microwave</a:t>
                </a:r>
              </a:p>
            </p:txBody>
          </p:sp>
          <p:sp>
            <p:nvSpPr>
              <p:cNvPr id="1038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Society</a:t>
                </a:r>
              </a:p>
            </p:txBody>
          </p:sp>
          <p:sp>
            <p:nvSpPr>
              <p:cNvPr id="1039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40" name="Object 48"/>
              <p:cNvGraphicFramePr>
                <a:graphicFrameLocks noChangeAspect="1"/>
              </p:cNvGraphicFramePr>
              <p:nvPr userDrawn="1"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Image" r:id="rId15" imgW="812412" imgH="1358730" progId="Photoshop.Image.7">
                      <p:embed/>
                    </p:oleObj>
                  </mc:Choice>
                  <mc:Fallback>
                    <p:oleObj name="Image" r:id="rId15" imgW="812412" imgH="1358730" progId="Photoshop.Image.7">
                      <p:embed/>
                      <p:pic>
                        <p:nvPicPr>
                          <p:cNvPr id="1040" name="Object 4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74" y="174"/>
                            <a:ext cx="402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23D324-38A5-4F3F-92CC-8838DF561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1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4958" y="1600200"/>
            <a:ext cx="5854083" cy="2590800"/>
          </a:xfrm>
        </p:spPr>
        <p:txBody>
          <a:bodyPr/>
          <a:lstStyle/>
          <a:p>
            <a:pPr eaLnBrk="1" hangingPunct="1"/>
            <a:r>
              <a:rPr lang="en-US" sz="4400" dirty="0"/>
              <a:t>NTMS 2024 Recap and 2025 Activity Plan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</a:t>
            </a:r>
            <a:r>
              <a:rPr lang="en-US" sz="4000" dirty="0"/>
              <a:t>eb. 8 2025</a:t>
            </a:r>
          </a:p>
        </p:txBody>
      </p:sp>
    </p:spTree>
    <p:extLst>
      <p:ext uri="{BB962C8B-B14F-4D97-AF65-F5344CB8AC3E}">
        <p14:creationId xmlns:p14="http://schemas.microsoft.com/office/powerpoint/2010/main" val="184291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2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2024 Recap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6 club meetings</a:t>
            </a:r>
          </a:p>
          <a:p>
            <a:pPr lvl="1" eaLnBrk="1" hangingPunct="1"/>
            <a:r>
              <a:rPr lang="en-US" sz="2000" dirty="0"/>
              <a:t>23 technical presentations</a:t>
            </a:r>
          </a:p>
          <a:p>
            <a:pPr eaLnBrk="1" hangingPunct="1"/>
            <a:r>
              <a:rPr lang="en-US" sz="2400" dirty="0"/>
              <a:t>Representation by NTMS members at other venues</a:t>
            </a:r>
          </a:p>
          <a:p>
            <a:pPr lvl="1" eaLnBrk="1" hangingPunct="1"/>
            <a:r>
              <a:rPr lang="en-US" sz="2000" dirty="0"/>
              <a:t>Central States VHF Society – multiple papers/presentations</a:t>
            </a:r>
          </a:p>
          <a:p>
            <a:pPr lvl="1" eaLnBrk="1" hangingPunct="1"/>
            <a:r>
              <a:rPr lang="en-US" sz="2000" dirty="0"/>
              <a:t>Microwave Update Vancouver – multiple papers/presentations</a:t>
            </a:r>
          </a:p>
          <a:p>
            <a:pPr lvl="1" eaLnBrk="1" hangingPunct="1"/>
            <a:r>
              <a:rPr lang="en-US" sz="2000" dirty="0"/>
              <a:t>Defcon32 – Kent Britain representing</a:t>
            </a:r>
          </a:p>
          <a:p>
            <a:pPr lvl="1" eaLnBrk="1" hangingPunct="1"/>
            <a:r>
              <a:rPr lang="en-US" sz="2000" dirty="0"/>
              <a:t>Other</a:t>
            </a:r>
          </a:p>
          <a:p>
            <a:pPr lvl="2" eaLnBrk="1" hangingPunct="1"/>
            <a:r>
              <a:rPr lang="en-US" sz="1800" dirty="0"/>
              <a:t>Cowtown </a:t>
            </a:r>
            <a:r>
              <a:rPr lang="en-US" sz="1800" dirty="0" err="1"/>
              <a:t>Hamfest</a:t>
            </a:r>
            <a:r>
              <a:rPr lang="en-US" sz="1800" dirty="0"/>
              <a:t> – multiple presentations</a:t>
            </a:r>
          </a:p>
          <a:p>
            <a:pPr lvl="2" eaLnBrk="1" hangingPunct="1"/>
            <a:r>
              <a:rPr lang="en-US" sz="1800" dirty="0"/>
              <a:t>Field Day (Jim &amp; Matt at Cowtown, Brad at Bridgeport)</a:t>
            </a:r>
          </a:p>
          <a:p>
            <a:pPr lvl="2" eaLnBrk="1" hangingPunct="1"/>
            <a:r>
              <a:rPr lang="en-US" sz="1800" dirty="0"/>
              <a:t>Huntsville &amp; </a:t>
            </a:r>
            <a:r>
              <a:rPr lang="en-US" sz="1800" dirty="0" err="1"/>
              <a:t>Gigaparts</a:t>
            </a:r>
            <a:r>
              <a:rPr lang="en-US" sz="1800" dirty="0"/>
              <a:t> convention</a:t>
            </a:r>
          </a:p>
          <a:p>
            <a:pPr eaLnBrk="1" hangingPunct="1"/>
            <a:endParaRPr lang="en-US" sz="2000" dirty="0"/>
          </a:p>
          <a:p>
            <a:pPr marL="457200" lvl="1" indent="0" eaLnBrk="1" hangingPunct="1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8523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3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2025 Activity Plan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Please volunteer where you can help. Raise your hand!</a:t>
            </a:r>
          </a:p>
          <a:p>
            <a:pPr eaLnBrk="1" hangingPunct="1"/>
            <a:r>
              <a:rPr lang="en-US" sz="2400" dirty="0"/>
              <a:t>Meeting venue change – Zoom meetings likely</a:t>
            </a:r>
          </a:p>
          <a:p>
            <a:pPr eaLnBrk="1" hangingPunct="1"/>
            <a:r>
              <a:rPr lang="en-US" sz="2400" dirty="0"/>
              <a:t>Meeting presentations needed</a:t>
            </a:r>
          </a:p>
          <a:p>
            <a:pPr lvl="1" eaLnBrk="1" hangingPunct="1"/>
            <a:r>
              <a:rPr lang="en-US" sz="2000" dirty="0"/>
              <a:t>EZNEC antenna design</a:t>
            </a:r>
          </a:p>
          <a:p>
            <a:pPr lvl="1" eaLnBrk="1" hangingPunct="1"/>
            <a:r>
              <a:rPr lang="en-US" sz="2000" dirty="0" err="1"/>
              <a:t>KiCad</a:t>
            </a:r>
            <a:r>
              <a:rPr lang="en-US" sz="2000" dirty="0"/>
              <a:t> how-to build a circuit &amp; PCB board</a:t>
            </a:r>
          </a:p>
          <a:p>
            <a:pPr lvl="1" eaLnBrk="1" hangingPunct="1"/>
            <a:r>
              <a:rPr lang="en-US" sz="2000" dirty="0"/>
              <a:t>Technical presentations from basic to advanced</a:t>
            </a:r>
          </a:p>
          <a:p>
            <a:pPr lvl="1" eaLnBrk="1" hangingPunct="1"/>
            <a:r>
              <a:rPr lang="en-US" sz="2000" dirty="0"/>
              <a:t>Building microwave equipment</a:t>
            </a:r>
          </a:p>
          <a:p>
            <a:pPr eaLnBrk="1" hangingPunct="1"/>
            <a:r>
              <a:rPr lang="en-US" sz="2400" dirty="0"/>
              <a:t>Beacon projects</a:t>
            </a:r>
          </a:p>
          <a:p>
            <a:pPr lvl="1" eaLnBrk="1" hangingPunct="1"/>
            <a:r>
              <a:rPr lang="en-US" sz="2000" dirty="0"/>
              <a:t>24 GHz prototype is ready for packaging (unit test March 1</a:t>
            </a:r>
            <a:r>
              <a:rPr lang="en-US" sz="2000" baseline="30000" dirty="0"/>
              <a:t>st</a:t>
            </a:r>
            <a:r>
              <a:rPr lang="en-US" sz="2000" dirty="0"/>
              <a:t>)</a:t>
            </a:r>
          </a:p>
          <a:p>
            <a:pPr lvl="1" eaLnBrk="1" hangingPunct="1"/>
            <a:r>
              <a:rPr lang="en-US" sz="2000" dirty="0"/>
              <a:t>47 GHz prototype is ready for packaging (unit test March 1</a:t>
            </a:r>
            <a:r>
              <a:rPr lang="en-US" sz="2000" baseline="30000" dirty="0"/>
              <a:t>st</a:t>
            </a:r>
            <a:r>
              <a:rPr lang="en-US" sz="2000" dirty="0"/>
              <a:t>)</a:t>
            </a:r>
          </a:p>
          <a:p>
            <a:pPr lvl="1" eaLnBrk="1" hangingPunct="1"/>
            <a:r>
              <a:rPr lang="en-US" sz="2000" dirty="0"/>
              <a:t>Field test 24/47 GHz starting in May 2025</a:t>
            </a:r>
          </a:p>
          <a:p>
            <a:pPr lvl="1" eaLnBrk="1" hangingPunct="1"/>
            <a:r>
              <a:rPr lang="en-US" sz="2000" dirty="0"/>
              <a:t>Implement permanent 24/47 beacons by year end</a:t>
            </a:r>
          </a:p>
          <a:p>
            <a:pPr eaLnBrk="1" hangingPunct="1"/>
            <a:r>
              <a:rPr lang="en-US" sz="2000" dirty="0"/>
              <a:t>SDR clinics</a:t>
            </a:r>
          </a:p>
          <a:p>
            <a:pPr lvl="1" eaLnBrk="1" hangingPunct="1"/>
            <a:r>
              <a:rPr lang="en-US" sz="1600" dirty="0"/>
              <a:t>Cowtown </a:t>
            </a:r>
            <a:r>
              <a:rPr lang="en-US" sz="1600" dirty="0" err="1"/>
              <a:t>Hamfest</a:t>
            </a:r>
            <a:r>
              <a:rPr lang="en-US" sz="1600" dirty="0"/>
              <a:t> we presented 3 times on SDR – well attended</a:t>
            </a:r>
          </a:p>
          <a:p>
            <a:pPr lvl="1" eaLnBrk="1" hangingPunct="1"/>
            <a:r>
              <a:rPr lang="en-US" sz="1600" dirty="0"/>
              <a:t>Interest list indicated 13 ops want more </a:t>
            </a:r>
          </a:p>
          <a:p>
            <a:pPr lvl="1" eaLnBrk="1" hangingPunct="1"/>
            <a:r>
              <a:rPr lang="en-US" sz="1600" dirty="0"/>
              <a:t>Zoom SDR schedule is posted on NTMS website – First session 2/22.</a:t>
            </a:r>
          </a:p>
        </p:txBody>
      </p:sp>
    </p:spTree>
    <p:extLst>
      <p:ext uri="{BB962C8B-B14F-4D97-AF65-F5344CB8AC3E}">
        <p14:creationId xmlns:p14="http://schemas.microsoft.com/office/powerpoint/2010/main" val="159084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942D1-8227-3D0D-05B1-086677CD3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>
            <a:extLst>
              <a:ext uri="{FF2B5EF4-FFF2-40B4-BE49-F238E27FC236}">
                <a16:creationId xmlns:a16="http://schemas.microsoft.com/office/drawing/2014/main" id="{7EE7BF8A-D07D-9726-F5A3-EDD176FE73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>
            <a:extLst>
              <a:ext uri="{FF2B5EF4-FFF2-40B4-BE49-F238E27FC236}">
                <a16:creationId xmlns:a16="http://schemas.microsoft.com/office/drawing/2014/main" id="{4DBBE25F-F407-B3B1-47D3-F03566E4CE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4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B936556-50EC-E6A5-F6E7-79A60891C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2024 Recap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55E6F573-6356-C797-028B-C7DFAD644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10 GHz and up contest</a:t>
            </a: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M.A.D.</a:t>
            </a:r>
          </a:p>
          <a:p>
            <a:pPr lvl="1" eaLnBrk="1" hangingPunct="1"/>
            <a:r>
              <a:rPr lang="en-US" sz="2000" dirty="0"/>
              <a:t>10 Microwave Activity Days in 2024</a:t>
            </a:r>
          </a:p>
          <a:p>
            <a:pPr lvl="1" eaLnBrk="1" hangingPunct="1"/>
            <a:r>
              <a:rPr lang="en-US" sz="2000" dirty="0"/>
              <a:t>Aligned with other parts of the country to hold MAD on first Saturday of the month starting April 2024</a:t>
            </a:r>
          </a:p>
          <a:p>
            <a:pPr marL="457200" lvl="1" indent="0" eaLnBrk="1" hangingPunct="1">
              <a:buNone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148B99-A4A1-CC7A-83EF-C274B7E84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423226"/>
            <a:ext cx="1548585" cy="15199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B99D71-E49E-E1C2-9897-83D2D9FC8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2423226"/>
            <a:ext cx="1694949" cy="14399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7D25D6-A36D-4F55-E453-53C8056EB7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0261" y="2094755"/>
            <a:ext cx="1190868" cy="2209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00FBE2-5B13-5F90-92CA-7B14C501C5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000" y="2094755"/>
            <a:ext cx="1330351" cy="20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2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77579-F865-2190-385B-98719BB97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>
            <a:extLst>
              <a:ext uri="{FF2B5EF4-FFF2-40B4-BE49-F238E27FC236}">
                <a16:creationId xmlns:a16="http://schemas.microsoft.com/office/drawing/2014/main" id="{5AD7CCF4-9D83-DF97-7E56-C6374EBE8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>
            <a:extLst>
              <a:ext uri="{FF2B5EF4-FFF2-40B4-BE49-F238E27FC236}">
                <a16:creationId xmlns:a16="http://schemas.microsoft.com/office/drawing/2014/main" id="{B9DD8D18-0561-A756-9F13-4E03EAFC4C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5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B60FF46-3724-6C69-7920-E7198B8ACD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2025 Activity Plan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87F3115A-0C9F-65AB-99B1-DD041C741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SDR clinics</a:t>
            </a:r>
          </a:p>
          <a:p>
            <a:pPr lvl="1" eaLnBrk="1" hangingPunct="1"/>
            <a:r>
              <a:rPr lang="en-US" sz="2000" dirty="0"/>
              <a:t>Cowtown </a:t>
            </a:r>
            <a:r>
              <a:rPr lang="en-US" sz="2000" dirty="0" err="1"/>
              <a:t>Hamfest</a:t>
            </a:r>
            <a:r>
              <a:rPr lang="en-US" sz="2000" dirty="0"/>
              <a:t> (January) we presented 3 times on SDR – well attended</a:t>
            </a:r>
          </a:p>
          <a:p>
            <a:pPr lvl="1" eaLnBrk="1" hangingPunct="1"/>
            <a:r>
              <a:rPr lang="en-US" sz="2000" dirty="0"/>
              <a:t>Interest list indicated 13 ops want more </a:t>
            </a:r>
          </a:p>
          <a:p>
            <a:pPr lvl="1" eaLnBrk="1" hangingPunct="1"/>
            <a:r>
              <a:rPr lang="en-US" sz="2000" dirty="0"/>
              <a:t>Zoom SDR schedule is posted on NTMS website – First session 2/22</a:t>
            </a:r>
            <a:r>
              <a:rPr lang="en-US" sz="1600" dirty="0"/>
              <a:t>.</a:t>
            </a:r>
          </a:p>
          <a:p>
            <a:pPr lvl="1" eaLnBrk="1" hangingPunct="1"/>
            <a:r>
              <a:rPr lang="en-US" sz="2000" dirty="0"/>
              <a:t>Zoom meetings will be every 2 weeks. We need instructors.</a:t>
            </a:r>
          </a:p>
          <a:p>
            <a:pPr eaLnBrk="1" hangingPunct="1"/>
            <a:r>
              <a:rPr lang="en-US" sz="2400" dirty="0"/>
              <a:t>Cowtown club Field Day</a:t>
            </a:r>
          </a:p>
          <a:p>
            <a:pPr lvl="1" eaLnBrk="1" hangingPunct="1"/>
            <a:r>
              <a:rPr lang="en-US" sz="2000" dirty="0"/>
              <a:t>6 meter digital station, 5 Element </a:t>
            </a:r>
            <a:r>
              <a:rPr lang="en-US" sz="2000" dirty="0" err="1"/>
              <a:t>yagi</a:t>
            </a:r>
            <a:r>
              <a:rPr lang="en-US" sz="2000" dirty="0"/>
              <a:t> at 50’, 300 watts. (need volunteers and approval by Cowtown club) more to come</a:t>
            </a:r>
          </a:p>
        </p:txBody>
      </p:sp>
    </p:spTree>
    <p:extLst>
      <p:ext uri="{BB962C8B-B14F-4D97-AF65-F5344CB8AC3E}">
        <p14:creationId xmlns:p14="http://schemas.microsoft.com/office/powerpoint/2010/main" val="51796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26700-E7C7-041F-4594-890755BFD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>
            <a:extLst>
              <a:ext uri="{FF2B5EF4-FFF2-40B4-BE49-F238E27FC236}">
                <a16:creationId xmlns:a16="http://schemas.microsoft.com/office/drawing/2014/main" id="{E203FE5A-55F1-24C7-D877-A9DE9BC2DD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>
            <a:extLst>
              <a:ext uri="{FF2B5EF4-FFF2-40B4-BE49-F238E27FC236}">
                <a16:creationId xmlns:a16="http://schemas.microsoft.com/office/drawing/2014/main" id="{AAE64315-6248-EF76-AFAD-1DC5CD5220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6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5C0800BD-75F7-2C88-BF9A-A624337A3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2025 Activity Plan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E8DC771B-8E91-6BF6-8EAF-D89324AB0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10 GHz and up contest</a:t>
            </a:r>
          </a:p>
          <a:p>
            <a:pPr eaLnBrk="1" hangingPunct="1"/>
            <a:r>
              <a:rPr lang="en-US" sz="2400" dirty="0"/>
              <a:t>Next week Matt will send out a “help needed” survey</a:t>
            </a:r>
          </a:p>
          <a:p>
            <a:pPr lvl="1" eaLnBrk="1" hangingPunct="1"/>
            <a:r>
              <a:rPr lang="en-US" sz="2000" dirty="0"/>
              <a:t>If warranted we will hold build out sessions from </a:t>
            </a:r>
            <a:r>
              <a:rPr lang="en-US" sz="2000" i="1" u="sng" dirty="0"/>
              <a:t>March to May</a:t>
            </a:r>
          </a:p>
          <a:p>
            <a:pPr lvl="1" eaLnBrk="1" hangingPunct="1"/>
            <a:r>
              <a:rPr lang="en-US" sz="2000" dirty="0"/>
              <a:t>Maybe you have most or all of the parts and need help in final build/test?</a:t>
            </a:r>
          </a:p>
          <a:p>
            <a:pPr lvl="1" eaLnBrk="1" hangingPunct="1"/>
            <a:r>
              <a:rPr lang="en-US" sz="2000" dirty="0"/>
              <a:t>We have 24 GHz </a:t>
            </a:r>
            <a:r>
              <a:rPr lang="en-US" sz="2000" dirty="0" err="1"/>
              <a:t>Wavelab</a:t>
            </a:r>
            <a:r>
              <a:rPr lang="en-US" sz="2000" dirty="0"/>
              <a:t> boards, 6 extra XP modules, 7 - 12” PF dishes</a:t>
            </a:r>
          </a:p>
          <a:p>
            <a:pPr lvl="1" eaLnBrk="1" hangingPunct="1"/>
            <a:r>
              <a:rPr lang="en-US" sz="2000" dirty="0"/>
              <a:t>We purchased 4 horns for 47 GHz DB6NT transverters</a:t>
            </a:r>
          </a:p>
        </p:txBody>
      </p:sp>
    </p:spTree>
    <p:extLst>
      <p:ext uri="{BB962C8B-B14F-4D97-AF65-F5344CB8AC3E}">
        <p14:creationId xmlns:p14="http://schemas.microsoft.com/office/powerpoint/2010/main" val="255179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6BC56-0DB9-83A1-341A-76A4E3FDC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>
            <a:extLst>
              <a:ext uri="{FF2B5EF4-FFF2-40B4-BE49-F238E27FC236}">
                <a16:creationId xmlns:a16="http://schemas.microsoft.com/office/drawing/2014/main" id="{1C151D11-4B05-BF8A-BC45-AA344FA8DC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>
            <a:extLst>
              <a:ext uri="{FF2B5EF4-FFF2-40B4-BE49-F238E27FC236}">
                <a16:creationId xmlns:a16="http://schemas.microsoft.com/office/drawing/2014/main" id="{C0E41FD3-BB7D-915D-8746-103896C9E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7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838B3177-E205-A0A8-C1C9-7BDFE1047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2025 Activity Plan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DE3BCBCE-9A84-0419-43FF-3FE9656F5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M.A.D. – we’ve already had Jan and Feb MADs</a:t>
            </a:r>
          </a:p>
          <a:p>
            <a:pPr lvl="1" eaLnBrk="1" hangingPunct="1"/>
            <a:r>
              <a:rPr lang="en-US" sz="2000" dirty="0"/>
              <a:t>Focus is on 10 GHz and up but other bands are available </a:t>
            </a:r>
          </a:p>
          <a:p>
            <a:pPr lvl="1" eaLnBrk="1" hangingPunct="1"/>
            <a:r>
              <a:rPr lang="en-US" sz="2000" dirty="0"/>
              <a:t>We have a 10/24 GHz rover rig loaner (Matt currently using)</a:t>
            </a:r>
          </a:p>
          <a:p>
            <a:pPr lvl="1" eaLnBrk="1" hangingPunct="1"/>
            <a:r>
              <a:rPr lang="en-US" sz="2000" dirty="0"/>
              <a:t>As you finish your 10/24/47 rigs then put them on the air!</a:t>
            </a:r>
          </a:p>
          <a:p>
            <a:pPr lvl="1" eaLnBrk="1" hangingPunct="1"/>
            <a:r>
              <a:rPr lang="en-US" sz="2000" dirty="0"/>
              <a:t>As a rover I will be adding 5 GHz &amp; crank up height</a:t>
            </a:r>
          </a:p>
          <a:p>
            <a:pPr lvl="1" eaLnBrk="1" hangingPunct="1"/>
            <a:r>
              <a:rPr lang="en-US" sz="2000" dirty="0"/>
              <a:t>Strategy group to plan 24 GHz dx records attempts</a:t>
            </a:r>
          </a:p>
          <a:p>
            <a:pPr lvl="1" eaLnBrk="1" hangingPunct="1"/>
            <a:r>
              <a:rPr lang="en-US" sz="2000" dirty="0"/>
              <a:t>Strategy group to plan 122/134 GHz dx records attempts</a:t>
            </a:r>
          </a:p>
          <a:p>
            <a:pPr eaLnBrk="1" hangingPunct="1"/>
            <a:r>
              <a:rPr lang="en-US" sz="2400" dirty="0"/>
              <a:t>Microwave Update Tucson</a:t>
            </a:r>
          </a:p>
          <a:p>
            <a:pPr eaLnBrk="1" hangingPunct="1"/>
            <a:r>
              <a:rPr lang="en-US" sz="2400" dirty="0"/>
              <a:t>Central States VHF Society – Lincoln – July 24-27</a:t>
            </a:r>
          </a:p>
        </p:txBody>
      </p:sp>
    </p:spTree>
    <p:extLst>
      <p:ext uri="{BB962C8B-B14F-4D97-AF65-F5344CB8AC3E}">
        <p14:creationId xmlns:p14="http://schemas.microsoft.com/office/powerpoint/2010/main" val="357113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4777186C-A89D-B5C6-FACD-D6B3F1F35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Questions?</a:t>
            </a:r>
          </a:p>
        </p:txBody>
      </p:sp>
      <p:pic>
        <p:nvPicPr>
          <p:cNvPr id="54275" name="Content Placeholder 6" descr="A picture containing text&#10;&#10;Description automatically generated">
            <a:extLst>
              <a:ext uri="{FF2B5EF4-FFF2-40B4-BE49-F238E27FC236}">
                <a16:creationId xmlns:a16="http://schemas.microsoft.com/office/drawing/2014/main" id="{888563A3-1B1A-1DC0-BC34-73DEC3BCE1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1338" y="1773238"/>
            <a:ext cx="2786062" cy="2798762"/>
          </a:xfrm>
        </p:spPr>
      </p:pic>
      <p:sp>
        <p:nvSpPr>
          <p:cNvPr id="54276" name="Footer Placeholder 3">
            <a:extLst>
              <a:ext uri="{FF2B5EF4-FFF2-40B4-BE49-F238E27FC236}">
                <a16:creationId xmlns:a16="http://schemas.microsoft.com/office/drawing/2014/main" id="{CF9D662A-2403-4B6D-1730-2308707E78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54277" name="Slide Number Placeholder 4">
            <a:extLst>
              <a:ext uri="{FF2B5EF4-FFF2-40B4-BE49-F238E27FC236}">
                <a16:creationId xmlns:a16="http://schemas.microsoft.com/office/drawing/2014/main" id="{B0C8FDC0-1CC5-2C29-A18A-4D058B1432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C13F6A-54C6-47C8-A2A7-9332B92DF86D}" type="slidenum">
              <a:rPr lang="en-US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47621</TotalTime>
  <Words>591</Words>
  <Application>Microsoft Office PowerPoint</Application>
  <PresentationFormat>On-screen Show (4:3)</PresentationFormat>
  <Paragraphs>95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Default Design</vt:lpstr>
      <vt:lpstr>Image</vt:lpstr>
      <vt:lpstr>NTMS 2024 Recap and 2025 Activity Plan  Feb. 8 2025</vt:lpstr>
      <vt:lpstr>NTMS 2024 Recap </vt:lpstr>
      <vt:lpstr>NTMS 2025 Activity Plan </vt:lpstr>
      <vt:lpstr>NTMS 2024 Recap </vt:lpstr>
      <vt:lpstr>NTMS 2025 Activity Plan </vt:lpstr>
      <vt:lpstr>NTMS 2025 Activity Plan </vt:lpstr>
      <vt:lpstr>NTMS 2025 Activity Plan 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W5LUA/9 EN45wf September 2012</dc:title>
  <dc:creator>Al</dc:creator>
  <cp:lastModifiedBy>James McMasters</cp:lastModifiedBy>
  <cp:revision>213</cp:revision>
  <dcterms:created xsi:type="dcterms:W3CDTF">2012-10-29T20:57:39Z</dcterms:created>
  <dcterms:modified xsi:type="dcterms:W3CDTF">2025-02-08T13:30:48Z</dcterms:modified>
</cp:coreProperties>
</file>