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66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86" d="100"/>
          <a:sy n="86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D323B7-5BE6-4E81-B1E8-467233AAC2A2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686433-9B46-4A6E-83C0-28BFDD40752A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E5224F-CB46-4E77-9075-8BB51780FD3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731C0A-2BEC-4869-A50F-358E1CFB9F3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F4033A-1F64-42FE-8C9D-DF13831B7D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3964EE-ECDD-4230-802A-CF0B0B51D7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0D647F-F922-42A6-935C-806A9273E4A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BB74C7-5B43-4302-83CA-AB4E95D830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508433-157B-4912-AC41-5ECB9057391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FE6F32-FFA5-4467-8186-0E07C813CE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AE0BAB-05B6-438C-8453-57312ABEB6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88271F-4883-41B6-8238-E049606083A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85CA01-44B7-4453-833E-078252AB2A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6" name="Group 52"/>
          <p:cNvGrpSpPr>
            <a:grpSpLocks/>
          </p:cNvGrpSpPr>
          <p:nvPr userDrawn="1"/>
        </p:nvGrpSpPr>
        <p:grpSpPr bwMode="auto">
          <a:xfrm>
            <a:off x="-76200" y="0"/>
            <a:ext cx="9264650" cy="6858000"/>
            <a:chOff x="-48" y="0"/>
            <a:chExt cx="5836" cy="4320"/>
          </a:xfrm>
        </p:grpSpPr>
        <p:sp>
          <p:nvSpPr>
            <p:cNvPr id="1056" name="AutoShape 32"/>
            <p:cNvSpPr>
              <a:spLocks noChangeArrowheads="1"/>
            </p:cNvSpPr>
            <p:nvPr userDrawn="1"/>
          </p:nvSpPr>
          <p:spPr bwMode="auto">
            <a:xfrm rot="10800000" flipH="1">
              <a:off x="240" y="0"/>
              <a:ext cx="1392" cy="384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aphicFrame>
          <p:nvGraphicFramePr>
            <p:cNvPr id="1055" name="Object 31"/>
            <p:cNvGraphicFramePr>
              <a:graphicFrameLocks noChangeAspect="1"/>
            </p:cNvGraphicFramePr>
            <p:nvPr/>
          </p:nvGraphicFramePr>
          <p:xfrm>
            <a:off x="-31" y="1"/>
            <a:ext cx="5791" cy="4319"/>
          </p:xfrm>
          <a:graphic>
            <a:graphicData uri="http://schemas.openxmlformats.org/presentationml/2006/ole">
              <p:oleObj spid="_x0000_s1055" name="Image" r:id="rId14" imgW="9142857" imgH="6857143" progId="Photoshop.Image.7">
                <p:embed/>
              </p:oleObj>
            </a:graphicData>
          </a:graphic>
        </p:graphicFrame>
        <p:sp>
          <p:nvSpPr>
            <p:cNvPr id="1048" name="Text Box 24"/>
            <p:cNvSpPr txBox="1">
              <a:spLocks noChangeArrowheads="1"/>
            </p:cNvSpPr>
            <p:nvPr userDrawn="1"/>
          </p:nvSpPr>
          <p:spPr bwMode="auto">
            <a:xfrm>
              <a:off x="-48" y="238"/>
              <a:ext cx="3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W5HN</a:t>
              </a:r>
            </a:p>
          </p:txBody>
        </p:sp>
        <p:grpSp>
          <p:nvGrpSpPr>
            <p:cNvPr id="1073" name="Group 49"/>
            <p:cNvGrpSpPr>
              <a:grpSpLocks/>
            </p:cNvGrpSpPr>
            <p:nvPr userDrawn="1"/>
          </p:nvGrpSpPr>
          <p:grpSpPr bwMode="auto">
            <a:xfrm>
              <a:off x="4974" y="153"/>
              <a:ext cx="814" cy="698"/>
              <a:chOff x="4974" y="153"/>
              <a:chExt cx="814" cy="698"/>
            </a:xfrm>
          </p:grpSpPr>
          <p:sp>
            <p:nvSpPr>
              <p:cNvPr id="1062" name="Text Box 38"/>
              <p:cNvSpPr txBox="1">
                <a:spLocks noChangeArrowheads="1"/>
              </p:cNvSpPr>
              <p:nvPr userDrawn="1"/>
            </p:nvSpPr>
            <p:spPr bwMode="auto">
              <a:xfrm>
                <a:off x="5328" y="153"/>
                <a:ext cx="29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North</a:t>
                </a:r>
              </a:p>
            </p:txBody>
          </p:sp>
          <p:sp>
            <p:nvSpPr>
              <p:cNvPr id="1063" name="Text Box 39"/>
              <p:cNvSpPr txBox="1">
                <a:spLocks noChangeArrowheads="1"/>
              </p:cNvSpPr>
              <p:nvPr userDrawn="1"/>
            </p:nvSpPr>
            <p:spPr bwMode="auto">
              <a:xfrm>
                <a:off x="5328" y="278"/>
                <a:ext cx="31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Texas</a:t>
                </a: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 userDrawn="1"/>
            </p:nvSpPr>
            <p:spPr bwMode="auto">
              <a:xfrm>
                <a:off x="5328" y="585"/>
                <a:ext cx="4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Microwave</a:t>
                </a: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 userDrawn="1"/>
            </p:nvSpPr>
            <p:spPr bwMode="auto">
              <a:xfrm>
                <a:off x="5328" y="707"/>
                <a:ext cx="35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/>
                  <a:t>Society</a:t>
                </a:r>
              </a:p>
            </p:txBody>
          </p:sp>
          <p:sp>
            <p:nvSpPr>
              <p:cNvPr id="1066" name="Text Box 42"/>
              <p:cNvSpPr txBox="1">
                <a:spLocks noChangeArrowheads="1"/>
              </p:cNvSpPr>
              <p:nvPr userDrawn="1"/>
            </p:nvSpPr>
            <p:spPr bwMode="auto">
              <a:xfrm>
                <a:off x="5328" y="405"/>
                <a:ext cx="38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 dirty="0">
                    <a:solidFill>
                      <a:srgbClr val="FF0000"/>
                    </a:solidFill>
                  </a:rPr>
                  <a:t>NTMS</a:t>
                </a:r>
              </a:p>
            </p:txBody>
          </p:sp>
          <p:graphicFrame>
            <p:nvGraphicFramePr>
              <p:cNvPr id="1072" name="Object 48"/>
              <p:cNvGraphicFramePr>
                <a:graphicFrameLocks noChangeAspect="1"/>
              </p:cNvGraphicFramePr>
              <p:nvPr/>
            </p:nvGraphicFramePr>
            <p:xfrm>
              <a:off x="4974" y="174"/>
              <a:ext cx="402" cy="672"/>
            </p:xfrm>
            <a:graphic>
              <a:graphicData uri="http://schemas.openxmlformats.org/presentationml/2006/ole">
                <p:oleObj spid="_x0000_s1072" name="Image" r:id="rId15" imgW="812412" imgH="1358730" progId="Photoshop.Image.7">
                  <p:embed/>
                </p:oleObj>
              </a:graphicData>
            </a:graphic>
          </p:graphicFrame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2860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WWW.NTMS.ORG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chemeClr val="bg1"/>
                </a:solidFill>
              </a:defRPr>
            </a:lvl1pPr>
          </a:lstStyle>
          <a:p>
            <a:fld id="{3538A044-98A5-48C0-8134-D5FA0BB4F7A7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048D0A-5474-41C1-BA4D-065013D7F274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FTDI </a:t>
            </a:r>
            <a:r>
              <a:rPr lang="en-US" dirty="0" err="1" smtClean="0"/>
              <a:t>vs</a:t>
            </a:r>
            <a:r>
              <a:rPr lang="en-US" dirty="0" smtClean="0"/>
              <a:t> Prolific USB Serial Adapter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Wes Atchison</a:t>
            </a:r>
          </a:p>
          <a:p>
            <a:r>
              <a:rPr lang="en-US" dirty="0" smtClean="0"/>
              <a:t>WA5TKU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0CC7A-5A17-46C2-95B8-4F45478A0479}" type="slidenum">
              <a:rPr lang="en-US"/>
              <a:pPr/>
              <a:t>2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Interference</a:t>
            </a:r>
          </a:p>
          <a:p>
            <a:pPr lvl="1"/>
            <a:r>
              <a:rPr lang="en-US" dirty="0" smtClean="0"/>
              <a:t>144.150 MHz – MSK144</a:t>
            </a:r>
          </a:p>
          <a:p>
            <a:pPr lvl="1"/>
            <a:r>
              <a:rPr lang="en-US" dirty="0" smtClean="0"/>
              <a:t>144.147 MHz – FT8</a:t>
            </a:r>
          </a:p>
          <a:p>
            <a:pPr lvl="1"/>
            <a:endParaRPr lang="en-US" dirty="0"/>
          </a:p>
          <a:p>
            <a:r>
              <a:rPr lang="en-US" dirty="0" smtClean="0"/>
              <a:t>Surprise Outcome of Swap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Prolific Chip Cable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WWW.NTMS.ORG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964EE-ECDD-4230-802A-CF0B0B51D79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514600"/>
            <a:ext cx="7086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38200" y="19812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144.150 MHz – MSK144 Interference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FDTI Chip Cable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WWW.NTMS.ORG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964EE-ECDD-4230-802A-CF0B0B51D79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057400"/>
            <a:ext cx="70675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15240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Very low level trace still there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Serial Cable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changing to a Windows 10 computer I have had problems with USB Serial adapters stopping working.</a:t>
            </a:r>
          </a:p>
          <a:p>
            <a:r>
              <a:rPr lang="en-US" dirty="0" smtClean="0"/>
              <a:t>My solution was to close WSJT-X and power down and disconnect cables and USB Powered Hub. </a:t>
            </a:r>
          </a:p>
          <a:p>
            <a:r>
              <a:rPr lang="en-US" dirty="0" smtClean="0"/>
              <a:t>This would work for a while but would happen again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WWW.NTMS.ORG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964EE-ECDD-4230-802A-CF0B0B51D79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Surprise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change to the FTDI chip USB Serial cables the problem has gone away.</a:t>
            </a:r>
          </a:p>
          <a:p>
            <a:r>
              <a:rPr lang="en-US" dirty="0" smtClean="0"/>
              <a:t>Not sure why but Happy it happened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WWW.NTMS.ORG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964EE-ECDD-4230-802A-CF0B0B51D79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Stay away from Prolific chip serial cables</a:t>
            </a:r>
          </a:p>
          <a:p>
            <a:r>
              <a:rPr lang="en-US" dirty="0" smtClean="0"/>
              <a:t>Further investigation of interference problems generated by FDTI chip</a:t>
            </a:r>
          </a:p>
          <a:p>
            <a:pPr lvl="1"/>
            <a:r>
              <a:rPr lang="en-US" dirty="0" smtClean="0"/>
              <a:t> Have not searched for any additional problems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WWW.NTMS.ORG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964EE-ECDD-4230-802A-CF0B0B51D79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154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Default Design</vt:lpstr>
      <vt:lpstr>Adobe Photoshop Image</vt:lpstr>
      <vt:lpstr>FTDI vs Prolific USB Serial Adapter</vt:lpstr>
      <vt:lpstr>Experience</vt:lpstr>
      <vt:lpstr>Prolific Chip Cable</vt:lpstr>
      <vt:lpstr>FDTI Chip Cable</vt:lpstr>
      <vt:lpstr>USB Serial Cable Problem</vt:lpstr>
      <vt:lpstr>Surprise Solution</vt:lpstr>
      <vt:lpstr>Follow Up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 Jurecka</dc:creator>
  <cp:lastModifiedBy>Wes Atchison</cp:lastModifiedBy>
  <cp:revision>29</cp:revision>
  <dcterms:created xsi:type="dcterms:W3CDTF">2004-02-10T16:19:55Z</dcterms:created>
  <dcterms:modified xsi:type="dcterms:W3CDTF">2020-04-30T18:43:28Z</dcterms:modified>
</cp:coreProperties>
</file>