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361" r:id="rId3"/>
    <p:sldId id="330" r:id="rId4"/>
    <p:sldId id="364" r:id="rId5"/>
    <p:sldId id="363" r:id="rId6"/>
    <p:sldId id="368" r:id="rId7"/>
    <p:sldId id="365" r:id="rId8"/>
    <p:sldId id="367" r:id="rId9"/>
    <p:sldId id="3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8" d="100"/>
          <a:sy n="78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Image" r:id="rId14" imgW="9142857" imgH="6857143" progId="Photoshop.Image.7">
                    <p:embed/>
                  </p:oleObj>
                </mc:Choice>
                <mc:Fallback>
                  <p:oleObj name="Image" r:id="rId14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9" name="Image" r:id="rId16" imgW="812412" imgH="1358730" progId="Photoshop.Image.7">
                      <p:embed/>
                    </p:oleObj>
                  </mc:Choice>
                  <mc:Fallback>
                    <p:oleObj name="Image" r:id="rId16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playlist?list=PLzE9yPoTsDEF1axUeOiZll3es8s91V1j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van.fedex.com/newsroom/coronaviru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70BF9D-FBDB-41FB-8F81-20C062DB7204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pPr eaLnBrk="1" hangingPunct="1"/>
            <a:r>
              <a:rPr lang="en-US" dirty="0"/>
              <a:t>122 GHz Update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W5LUA</a:t>
            </a:r>
          </a:p>
          <a:p>
            <a:pPr eaLnBrk="1" hangingPunct="1"/>
            <a:r>
              <a:rPr lang="en-US" dirty="0"/>
              <a:t>March 7, 2020</a:t>
            </a:r>
          </a:p>
        </p:txBody>
      </p:sp>
    </p:spTree>
    <p:extLst>
      <p:ext uri="{BB962C8B-B14F-4D97-AF65-F5344CB8AC3E}">
        <p14:creationId xmlns:p14="http://schemas.microsoft.com/office/powerpoint/2010/main" val="25174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10400" cy="1143000"/>
          </a:xfrm>
        </p:spPr>
        <p:txBody>
          <a:bodyPr/>
          <a:lstStyle/>
          <a:p>
            <a:r>
              <a:rPr lang="en-US" dirty="0"/>
              <a:t>ARRL News Reports New World Distance Record on 122 GHz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DA8E3E-7EEC-4B51-AE86-B6303F6FA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30" y="1748631"/>
            <a:ext cx="6073140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B34DC-8C80-461D-B73F-F5F42F7B8FF4}"/>
              </a:ext>
            </a:extLst>
          </p:cNvPr>
          <p:cNvSpPr txBox="1"/>
          <p:nvPr/>
        </p:nvSpPr>
        <p:spPr>
          <a:xfrm>
            <a:off x="6019800" y="4114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B511C-FB28-4022-A06D-CAD058538707}"/>
              </a:ext>
            </a:extLst>
          </p:cNvPr>
          <p:cNvSpPr txBox="1"/>
          <p:nvPr/>
        </p:nvSpPr>
        <p:spPr>
          <a:xfrm>
            <a:off x="3957834" y="4114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12F</a:t>
            </a:r>
          </a:p>
        </p:txBody>
      </p:sp>
    </p:spTree>
    <p:extLst>
      <p:ext uri="{BB962C8B-B14F-4D97-AF65-F5344CB8AC3E}">
        <p14:creationId xmlns:p14="http://schemas.microsoft.com/office/powerpoint/2010/main" val="198610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3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139km on 122 GHz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042" y="2498315"/>
            <a:ext cx="8458537" cy="1143000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sz="2000" dirty="0"/>
              <a:t>    K6ML on Mt </a:t>
            </a:r>
            <a:r>
              <a:rPr lang="en-US" sz="2000" dirty="0" err="1"/>
              <a:t>Vaca</a:t>
            </a:r>
            <a:r>
              <a:rPr lang="en-US" sz="2000" dirty="0"/>
              <a:t> / KB6BA &amp; N9JIM on Mt Umunhum, 2/17/20</a:t>
            </a:r>
          </a:p>
          <a:p>
            <a:pPr marL="457200" lvl="1" indent="0" algn="ctr">
              <a:buNone/>
            </a:pPr>
            <a:r>
              <a:rPr lang="en-US" sz="2000" dirty="0"/>
              <a:t>-11C dew / +15C air / ~225 dB path loss (includes 8 “S” units atmospheric loss) </a:t>
            </a:r>
          </a:p>
          <a:p>
            <a:pPr marL="457200" lvl="1" indent="0" algn="ctr">
              <a:buNone/>
            </a:pPr>
            <a:r>
              <a:rPr lang="en-US" sz="2000" dirty="0"/>
              <a:t>+7 dB SNR (22 Hz) / -13 dB SNR (2500 Hz)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4A4CE-2106-423A-9741-6B1BCD723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 b="79630"/>
          <a:stretch/>
        </p:blipFill>
        <p:spPr>
          <a:xfrm>
            <a:off x="1933224" y="1089419"/>
            <a:ext cx="5237643" cy="1333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AA19A-7840-4E1D-800E-D0B21DAE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23" y="3565739"/>
            <a:ext cx="4639337" cy="3292262"/>
          </a:xfrm>
          <a:prstGeom prst="rect">
            <a:avLst/>
          </a:prstGeom>
        </p:spPr>
      </p:pic>
      <p:sp>
        <p:nvSpPr>
          <p:cNvPr id="7" name="Flowchart: Or 6">
            <a:extLst>
              <a:ext uri="{FF2B5EF4-FFF2-40B4-BE49-F238E27FC236}">
                <a16:creationId xmlns:a16="http://schemas.microsoft.com/office/drawing/2014/main" id="{D5899BEA-8BBD-414C-A167-B9295A9BB398}"/>
              </a:ext>
            </a:extLst>
          </p:cNvPr>
          <p:cNvSpPr/>
          <p:nvPr/>
        </p:nvSpPr>
        <p:spPr>
          <a:xfrm>
            <a:off x="3557547" y="5158182"/>
            <a:ext cx="152400" cy="142441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56DF64-16C9-43FC-8233-D48445A1F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1" y="3391038"/>
            <a:ext cx="1554571" cy="3372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714B1-7BE6-4754-B5C0-CB69DEFC3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3" y="1053369"/>
            <a:ext cx="185420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8EC257-ADFB-4284-8CB2-C2ADFB843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67" y="1153423"/>
            <a:ext cx="1854200" cy="1390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98F516-346D-4EDB-AD70-C956F32718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93" y="3565738"/>
            <a:ext cx="2052883" cy="1539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34DBA-5925-4799-B44A-9743058108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30" y="5150188"/>
            <a:ext cx="2036346" cy="1613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A0F66E-9129-487F-BDA8-DFDFB91F7D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8759" r="84597" b="85556"/>
          <a:stretch/>
        </p:blipFill>
        <p:spPr>
          <a:xfrm>
            <a:off x="66462" y="3376116"/>
            <a:ext cx="1643607" cy="51366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6D87E-D72F-4603-910A-C36EDFA4CFF4}"/>
              </a:ext>
            </a:extLst>
          </p:cNvPr>
          <p:cNvCxnSpPr>
            <a:cxnSpLocks/>
          </p:cNvCxnSpPr>
          <p:nvPr/>
        </p:nvCxnSpPr>
        <p:spPr>
          <a:xfrm>
            <a:off x="838200" y="4800600"/>
            <a:ext cx="15240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B089B26-4794-4A76-A849-CBEF879794A7}"/>
              </a:ext>
            </a:extLst>
          </p:cNvPr>
          <p:cNvSpPr txBox="1"/>
          <p:nvPr/>
        </p:nvSpPr>
        <p:spPr>
          <a:xfrm>
            <a:off x="6815359" y="3548133"/>
            <a:ext cx="1973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Vaca</a:t>
            </a:r>
            <a:r>
              <a:rPr lang="en-US" sz="800" dirty="0"/>
              <a:t> from Um, note clouds below the path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672F2-36BF-4861-8371-CBEDF4035F06}"/>
              </a:ext>
            </a:extLst>
          </p:cNvPr>
          <p:cNvSpPr txBox="1"/>
          <p:nvPr/>
        </p:nvSpPr>
        <p:spPr>
          <a:xfrm>
            <a:off x="6736093" y="5150188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Umunhum seen from </a:t>
            </a:r>
            <a:r>
              <a:rPr lang="en-US" sz="800" dirty="0" err="1"/>
              <a:t>Vaca</a:t>
            </a:r>
            <a:r>
              <a:rPr lang="en-US" sz="800" dirty="0"/>
              <a:t>, </a:t>
            </a:r>
          </a:p>
          <a:p>
            <a:r>
              <a:rPr lang="en-US" sz="800" dirty="0"/>
              <a:t>foreground ridge/bump is </a:t>
            </a:r>
            <a:r>
              <a:rPr lang="en-US" sz="800" dirty="0" err="1"/>
              <a:t>midpath</a:t>
            </a:r>
            <a:r>
              <a:rPr lang="en-US" sz="800" dirty="0"/>
              <a:t> 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26E07-F96E-4DE2-8C6E-0B4C79DE8F80}"/>
              </a:ext>
            </a:extLst>
          </p:cNvPr>
          <p:cNvSpPr txBox="1"/>
          <p:nvPr/>
        </p:nvSpPr>
        <p:spPr>
          <a:xfrm>
            <a:off x="-8762" y="3881282"/>
            <a:ext cx="1808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Path &amp; dew point forecast @ QSO time</a:t>
            </a:r>
          </a:p>
        </p:txBody>
      </p:sp>
    </p:spTree>
    <p:extLst>
      <p:ext uri="{BB962C8B-B14F-4D97-AF65-F5344CB8AC3E}">
        <p14:creationId xmlns:p14="http://schemas.microsoft.com/office/powerpoint/2010/main" val="16173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3C09-BD2F-4803-8499-95C1FBC3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https://www.youtube.com/playlist?list=PLzE9yPoTsDEF1axUeOiZll3es8s91V1jo</a:t>
            </a:r>
            <a:br>
              <a:rPr lang="en-US" sz="1800" kern="1200" dirty="0">
                <a:solidFill>
                  <a:srgbClr val="000000"/>
                </a:solidFill>
                <a:ea typeface="+mn-ea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1A8FD5-39F7-413F-A64B-5C7C4E291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13"/>
          <a:stretch/>
        </p:blipFill>
        <p:spPr>
          <a:xfrm>
            <a:off x="723445" y="1166018"/>
            <a:ext cx="6918678" cy="4525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B501-1023-47E6-B88E-F3C64333B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9FB1-E0C4-442B-B7C1-63562440C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1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025D-9DD5-4C15-A259-F5C47554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122GProject@groups.io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2CD6-BAAD-4E8C-B242-23A7C21D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Hi all,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I've been in contact with our Chinese manufacturers again to get some sort of ETA.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The PCB guys tell me that production samples should ship to us on or about March 10th.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The CNC guys tell me that they still cant get to their factory until Monday 24th February, but should have new pre-production samples of the horns on their way to us so after that.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Th rest then depends on the couriers being able to get everything out of China in a timely manner.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Hopefully they'll be able to get on top of the situation and life will return to normal.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regards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Tim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-- </a:t>
            </a:r>
            <a:br>
              <a:rPr lang="en-US" sz="1400" dirty="0"/>
            </a:br>
            <a:r>
              <a:rPr lang="en-US" sz="1400" dirty="0"/>
              <a:t>VK2XAX : QF56if : ITU59 : CQ30 : BMARC : WIA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63E00-626A-4146-856D-7BD108169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9F28-852C-4479-BE56-04048809D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44C0C-6ADF-4575-B420-471D298E73E3}"/>
              </a:ext>
            </a:extLst>
          </p:cNvPr>
          <p:cNvSpPr txBox="1"/>
          <p:nvPr/>
        </p:nvSpPr>
        <p:spPr>
          <a:xfrm>
            <a:off x="3048000" y="11165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#16 Feb 21, 2020</a:t>
            </a:r>
          </a:p>
        </p:txBody>
      </p:sp>
    </p:spTree>
    <p:extLst>
      <p:ext uri="{BB962C8B-B14F-4D97-AF65-F5344CB8AC3E}">
        <p14:creationId xmlns:p14="http://schemas.microsoft.com/office/powerpoint/2010/main" val="378118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7B21-4736-4FD1-AF7A-03D55EF7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by Tim Tuck </a:t>
            </a:r>
            <a:br>
              <a:rPr lang="en-US" dirty="0"/>
            </a:br>
            <a:r>
              <a:rPr lang="en-US" dirty="0"/>
              <a:t>March 6, 2020 11:40PM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BFFC-8763-4CB0-B4EF-1F5955F8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Our PCB manufacturer is shipping the first part of our order of the blank PCB's, to us right now.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 shipment is coming via FEDEX and it is currently in Hangzhou, China.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The FEDEX statement on Coronavirus can be found here...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>
                <a:hlinkClick r:id="rId2"/>
              </a:rPr>
              <a:t>https://about.van.fedex.com/newsroom/coronavirus/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FEDEX indicate I should receive the shipment next Tuesday. I'll post a notification and pics once I have it in hand.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We will also check the PCBs' to make sure they are what we expect.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Along with the shipment of blank PCBs' will come two fully assembled units for us to test.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Provided the assembled units pass muster we will instruct them to make the rest.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I will sort the orders to find any that have orders for PCB only and didn't order horns and are not part of a group and start the process of packaging and notifying people of the individual postage charges once I have the individual items packed &amp; weighed.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Once people have paid their postage I will ship the PCB's ASAP.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regards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Tim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68042-B8B8-48F9-AD32-4A0785027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4A8AB-71A3-4C82-B0AC-F085DD9F4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2845-C260-48DC-A26B-15A80243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086600" cy="1143000"/>
          </a:xfrm>
        </p:spPr>
        <p:txBody>
          <a:bodyPr/>
          <a:lstStyle/>
          <a:p>
            <a:r>
              <a:rPr lang="en-US" dirty="0"/>
              <a:t>Drilling Housing for WR-12 and WR-06 Waveguide Flanges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2C13E2-862A-4E84-B52F-07F24D571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2992D-122C-47B1-9BC8-4354DDA5A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82A66-DF66-41C4-83EC-E5FE15191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9153-8479-4AC1-BDA7-26AF24F2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391400" cy="1143000"/>
          </a:xfrm>
        </p:spPr>
        <p:txBody>
          <a:bodyPr/>
          <a:lstStyle/>
          <a:p>
            <a:r>
              <a:rPr lang="en-US" dirty="0"/>
              <a:t>Using Granite Surface Plate and Digital Height Gage to scribe lines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072CC9-8A31-4B8A-BEEB-CF2AAEFB6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8372" y="2013545"/>
            <a:ext cx="4525963" cy="3394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6AC04-48B6-431A-8A46-45B08D3ED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4FD5-13AB-49A6-B537-47981E942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18057-48AD-485E-B3CC-738568852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513F-0735-4B20-99A0-64DDF511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DB6NT 122 GHz Mixer PCB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A633C2-E773-4EE5-B1FA-1F6714724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t="40406" r="20957" b="14136"/>
          <a:stretch/>
        </p:blipFill>
        <p:spPr>
          <a:xfrm>
            <a:off x="647700" y="3200400"/>
            <a:ext cx="2514600" cy="20574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8869C-8130-434D-8D83-7EB784A62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0D278-BE74-43A7-BD5C-35B50CE7F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3D91-1747-4608-B103-D007371B8551}"/>
              </a:ext>
            </a:extLst>
          </p:cNvPr>
          <p:cNvSpPr txBox="1"/>
          <p:nvPr/>
        </p:nvSpPr>
        <p:spPr>
          <a:xfrm>
            <a:off x="3429000" y="3352800"/>
            <a:ext cx="5814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Piece of acrylic plastic drilled to match holes in housing</a:t>
            </a:r>
          </a:p>
          <a:p>
            <a:r>
              <a:rPr lang="en-US" dirty="0"/>
              <a:t>Provides a drilling template for </a:t>
            </a:r>
            <a:r>
              <a:rPr lang="en-US" dirty="0" err="1"/>
              <a:t>pcb</a:t>
            </a:r>
            <a:r>
              <a:rPr lang="en-US" dirty="0"/>
              <a:t> and</a:t>
            </a:r>
          </a:p>
          <a:p>
            <a:r>
              <a:rPr lang="en-US" dirty="0"/>
              <a:t>will be used to apply pressure on board when silver</a:t>
            </a:r>
          </a:p>
          <a:p>
            <a:r>
              <a:rPr lang="en-US" dirty="0"/>
              <a:t>epoxying board into place</a:t>
            </a:r>
          </a:p>
          <a:p>
            <a:r>
              <a:rPr lang="en-US" dirty="0"/>
              <a:t>Next step is to make </a:t>
            </a:r>
            <a:r>
              <a:rPr lang="en-US" dirty="0" err="1"/>
              <a:t>backshorts</a:t>
            </a:r>
            <a:r>
              <a:rPr lang="en-US" dirty="0"/>
              <a:t> for LO and RF 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533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619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Default Design</vt:lpstr>
      <vt:lpstr>Image</vt:lpstr>
      <vt:lpstr>122 GHz Update</vt:lpstr>
      <vt:lpstr>ARRL News Reports New World Distance Record on 122 GHz</vt:lpstr>
      <vt:lpstr>139km on 122 GHz</vt:lpstr>
      <vt:lpstr>https://www.youtube.com/playlist?list=PLzE9yPoTsDEF1axUeOiZll3es8s91V1jo </vt:lpstr>
      <vt:lpstr>The 122GProject@groups.io</vt:lpstr>
      <vt:lpstr>Update by Tim Tuck  March 6, 2020 11:40PM</vt:lpstr>
      <vt:lpstr>Drilling Housing for WR-12 and WR-06 Waveguide Flanges</vt:lpstr>
      <vt:lpstr>Using Granite Surface Plate and Digital Height Gage to scribe lines</vt:lpstr>
      <vt:lpstr>DB6NT 122 GHz Mixer PCB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</dc:creator>
  <cp:lastModifiedBy>al ward</cp:lastModifiedBy>
  <cp:revision>36</cp:revision>
  <dcterms:created xsi:type="dcterms:W3CDTF">2012-10-29T20:57:39Z</dcterms:created>
  <dcterms:modified xsi:type="dcterms:W3CDTF">2020-03-07T18:28:31Z</dcterms:modified>
</cp:coreProperties>
</file>