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361" r:id="rId3"/>
    <p:sldId id="362" r:id="rId4"/>
    <p:sldId id="3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167-D819-406D-8AA2-F32FE8B2FE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B372-A794-4299-B1AB-8B75B5F221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651A-ACD4-4C21-B35D-4F84424B6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7EC0-7B6C-4472-8638-F1C5EB376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3A32-4D5D-44B6-AFFD-0133DEE63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756F-7231-425D-BD88-4568450F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C73-4D9A-4B4C-B6EF-845E1A35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5DD6-EE85-46C1-82C7-10E373B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43B-FBF6-4070-976A-29B92F098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1893-4DAC-48BC-A0B2-857ADBC59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F95-D86D-4E59-8922-BAE707FF3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Image" r:id="rId14" imgW="9142857" imgH="6857143" progId="Photoshop.Image.7">
                    <p:embed/>
                  </p:oleObj>
                </mc:Choice>
                <mc:Fallback>
                  <p:oleObj name="Image" r:id="rId14" imgW="9142857" imgH="6857143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6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27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7" name="Image" r:id="rId16" imgW="812412" imgH="1358730" progId="Photoshop.Image.7">
                      <p:embed/>
                    </p:oleObj>
                  </mc:Choice>
                  <mc:Fallback>
                    <p:oleObj name="Image" r:id="rId16" imgW="812412" imgH="135873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B94B0-2C58-4497-B2B5-0AFE557ED0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70BF9D-FBDB-41FB-8F81-20C062DB7204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8600" cy="1470025"/>
          </a:xfrm>
        </p:spPr>
        <p:txBody>
          <a:bodyPr/>
          <a:lstStyle/>
          <a:p>
            <a:pPr eaLnBrk="1" hangingPunct="1"/>
            <a:r>
              <a:rPr lang="en-US" dirty="0"/>
              <a:t>78 GHz on Lake Erie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W5LUA</a:t>
            </a:r>
          </a:p>
          <a:p>
            <a:pPr eaLnBrk="1" hangingPunct="1"/>
            <a:r>
              <a:rPr lang="en-US" dirty="0"/>
              <a:t>March 7, 2020</a:t>
            </a:r>
          </a:p>
        </p:txBody>
      </p:sp>
    </p:spTree>
    <p:extLst>
      <p:ext uri="{BB962C8B-B14F-4D97-AF65-F5344CB8AC3E}">
        <p14:creationId xmlns:p14="http://schemas.microsoft.com/office/powerpoint/2010/main" val="251747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43000"/>
          </a:xfrm>
        </p:spPr>
        <p:txBody>
          <a:bodyPr/>
          <a:lstStyle/>
          <a:p>
            <a:r>
              <a:rPr lang="en-US" dirty="0"/>
              <a:t>KB8VAO EN81pm46lk </a:t>
            </a:r>
            <a:br>
              <a:rPr lang="en-US" dirty="0"/>
            </a:br>
            <a:r>
              <a:rPr lang="en-US" dirty="0"/>
              <a:t>K8ZR EN91kt00ix – DX 132.2 km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DF814-8B1E-475B-BAF8-C1C8B78D3F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B34DC-8C80-461D-B73F-F5F42F7B8FF4}"/>
              </a:ext>
            </a:extLst>
          </p:cNvPr>
          <p:cNvSpPr txBox="1"/>
          <p:nvPr/>
        </p:nvSpPr>
        <p:spPr>
          <a:xfrm>
            <a:off x="6019800" y="41148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B511C-FB28-4022-A06D-CAD058538707}"/>
              </a:ext>
            </a:extLst>
          </p:cNvPr>
          <p:cNvSpPr txBox="1"/>
          <p:nvPr/>
        </p:nvSpPr>
        <p:spPr>
          <a:xfrm>
            <a:off x="3957834" y="41148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12F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5ED1B0-C110-494D-B62D-C96A7D11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19" t="8418" r="13066" b="7401"/>
          <a:stretch/>
        </p:blipFill>
        <p:spPr>
          <a:xfrm>
            <a:off x="838200" y="1396181"/>
            <a:ext cx="7086600" cy="44851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9147EF-4F41-411A-83F2-077E1878950F}"/>
              </a:ext>
            </a:extLst>
          </p:cNvPr>
          <p:cNvSpPr/>
          <p:nvPr/>
        </p:nvSpPr>
        <p:spPr>
          <a:xfrm>
            <a:off x="3062300" y="5922313"/>
            <a:ext cx="237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https://k7fry.com/grid/</a:t>
            </a:r>
          </a:p>
        </p:txBody>
      </p:sp>
    </p:spTree>
    <p:extLst>
      <p:ext uri="{BB962C8B-B14F-4D97-AF65-F5344CB8AC3E}">
        <p14:creationId xmlns:p14="http://schemas.microsoft.com/office/powerpoint/2010/main" val="198610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E14F-4F4F-4F0A-A70D-4BE9B8FB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K8ZR 76GHZ Rig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074983-F6A0-4EC2-8DC9-FD64C8BA6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96EF4-6343-4242-AB99-A9A3EF94E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F014B-5D60-4416-925A-98C324304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AD55-B4A1-4CE9-B20E-46AA23E4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KB8VAO 76 GHz Rig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1D1E65-206C-4218-B760-9ACB0A5A0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9832"/>
            <a:ext cx="271557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352CE-26CC-4FFD-99BC-ABAA8A7CE7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208D7-92B9-446F-A2A1-C2EBE7391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BF2AF-0514-4BE5-BF77-43E762A36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1957" y="822989"/>
            <a:ext cx="3083336" cy="54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24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60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Default Design</vt:lpstr>
      <vt:lpstr>Image</vt:lpstr>
      <vt:lpstr>78 GHz on Lake Erie</vt:lpstr>
      <vt:lpstr>KB8VAO EN81pm46lk  K8ZR EN91kt00ix – DX 132.2 km</vt:lpstr>
      <vt:lpstr>K8ZR 76GHZ Rig</vt:lpstr>
      <vt:lpstr>KB8VAO 76 GHz Rig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</dc:creator>
  <cp:lastModifiedBy>al ward</cp:lastModifiedBy>
  <cp:revision>35</cp:revision>
  <dcterms:created xsi:type="dcterms:W3CDTF">2012-10-29T20:57:39Z</dcterms:created>
  <dcterms:modified xsi:type="dcterms:W3CDTF">2020-03-07T15:00:04Z</dcterms:modified>
</cp:coreProperties>
</file>