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94" r:id="rId2"/>
    <p:sldId id="305" r:id="rId3"/>
    <p:sldId id="387" r:id="rId4"/>
    <p:sldId id="391" r:id="rId5"/>
    <p:sldId id="393" r:id="rId6"/>
    <p:sldId id="396" r:id="rId7"/>
    <p:sldId id="366" r:id="rId8"/>
    <p:sldId id="398" r:id="rId9"/>
    <p:sldId id="399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70" d="100"/>
          <a:sy n="70" d="100"/>
        </p:scale>
        <p:origin x="-13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0DBEE-CE21-4EE0-AC96-5BAE537B43DB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8FD63-CB28-44D6-83CD-867055B97B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309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www.ntms.org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6A77588-083D-41FC-8E1A-3497B7D1D6E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/>
              <a:t>www.ntms.org</a:t>
            </a:r>
          </a:p>
        </p:txBody>
      </p:sp>
      <p:sp>
        <p:nvSpPr>
          <p:cNvPr id="512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67B549F-C5A2-43E1-A779-5B004A94B0AD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B88F287-B72E-434B-885A-89302C489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0533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39AB8E0-D92B-4AF5-9C67-F6E45958E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238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8ED108A-DE79-48E4-837B-8DBF4F644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002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EEDF814-8B1E-475B-BAF8-C1C8B78D3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742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A7029F7-3609-4F0E-91EC-13D67037B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2743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411489A-9F73-45BB-AE4A-E0DBB4D7A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089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F64D4A9-5850-4BDD-9179-1AF7E0190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909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D6E6BDD-B6D2-4088-B07A-EAEDB0269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821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5EDAE51-3F17-48D5-A375-CACAE098C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688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BF4830A-57D1-472D-9869-4E1459F6C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8870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BF78946-B793-4662-B89B-8CE7D9B1A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2555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2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52"/>
          <p:cNvGrpSpPr>
            <a:grpSpLocks/>
          </p:cNvGrpSpPr>
          <p:nvPr userDrawn="1"/>
        </p:nvGrpSpPr>
        <p:grpSpPr bwMode="auto">
          <a:xfrm>
            <a:off x="-76200" y="0"/>
            <a:ext cx="9264650" cy="6858000"/>
            <a:chOff x="-48" y="0"/>
            <a:chExt cx="5836" cy="4320"/>
          </a:xfrm>
        </p:grpSpPr>
        <p:sp>
          <p:nvSpPr>
            <p:cNvPr id="1031" name="AutoShape 32"/>
            <p:cNvSpPr>
              <a:spLocks noChangeArrowheads="1"/>
            </p:cNvSpPr>
            <p:nvPr userDrawn="1"/>
          </p:nvSpPr>
          <p:spPr bwMode="auto">
            <a:xfrm rot="10800000" flipH="1">
              <a:off x="240" y="0"/>
              <a:ext cx="1392" cy="384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>
                <a:solidFill>
                  <a:srgbClr val="000000"/>
                </a:solidFill>
              </a:endParaRPr>
            </a:p>
          </p:txBody>
        </p:sp>
        <p:graphicFrame>
          <p:nvGraphicFramePr>
            <p:cNvPr id="1032" name="Object 31"/>
            <p:cNvGraphicFramePr>
              <a:graphicFrameLocks noChangeAspect="1"/>
            </p:cNvGraphicFramePr>
            <p:nvPr userDrawn="1"/>
          </p:nvGraphicFramePr>
          <p:xfrm>
            <a:off x="-31" y="1"/>
            <a:ext cx="5791" cy="4319"/>
          </p:xfrm>
          <a:graphic>
            <a:graphicData uri="http://schemas.openxmlformats.org/presentationml/2006/ole">
              <p:oleObj spid="_x0000_s1395" name="Image" r:id="rId14" imgW="9142857" imgH="6857143" progId="">
                <p:embed/>
              </p:oleObj>
            </a:graphicData>
          </a:graphic>
        </p:graphicFrame>
        <p:sp>
          <p:nvSpPr>
            <p:cNvPr id="1033" name="Text Box 24"/>
            <p:cNvSpPr txBox="1">
              <a:spLocks noChangeArrowheads="1"/>
            </p:cNvSpPr>
            <p:nvPr userDrawn="1"/>
          </p:nvSpPr>
          <p:spPr bwMode="auto">
            <a:xfrm>
              <a:off x="-48" y="238"/>
              <a:ext cx="3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en-US" sz="900" b="1">
                  <a:solidFill>
                    <a:srgbClr val="FFFFFF"/>
                  </a:solidFill>
                </a:rPr>
                <a:t>W5HN</a:t>
              </a:r>
            </a:p>
          </p:txBody>
        </p:sp>
        <p:grpSp>
          <p:nvGrpSpPr>
            <p:cNvPr id="1034" name="Group 49"/>
            <p:cNvGrpSpPr>
              <a:grpSpLocks/>
            </p:cNvGrpSpPr>
            <p:nvPr userDrawn="1"/>
          </p:nvGrpSpPr>
          <p:grpSpPr bwMode="auto">
            <a:xfrm>
              <a:off x="4974" y="153"/>
              <a:ext cx="814" cy="698"/>
              <a:chOff x="4974" y="153"/>
              <a:chExt cx="814" cy="698"/>
            </a:xfrm>
          </p:grpSpPr>
          <p:sp>
            <p:nvSpPr>
              <p:cNvPr id="1035" name="Text Box 38"/>
              <p:cNvSpPr txBox="1">
                <a:spLocks noChangeArrowheads="1"/>
              </p:cNvSpPr>
              <p:nvPr userDrawn="1"/>
            </p:nvSpPr>
            <p:spPr bwMode="auto">
              <a:xfrm>
                <a:off x="5328" y="153"/>
                <a:ext cx="292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00"/>
                    </a:solidFill>
                  </a:rPr>
                  <a:t>North</a:t>
                </a:r>
              </a:p>
            </p:txBody>
          </p:sp>
          <p:sp>
            <p:nvSpPr>
              <p:cNvPr id="1036" name="Text Box 39"/>
              <p:cNvSpPr txBox="1">
                <a:spLocks noChangeArrowheads="1"/>
              </p:cNvSpPr>
              <p:nvPr userDrawn="1"/>
            </p:nvSpPr>
            <p:spPr bwMode="auto">
              <a:xfrm>
                <a:off x="5328" y="278"/>
                <a:ext cx="312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00"/>
                    </a:solidFill>
                  </a:rPr>
                  <a:t>Texas</a:t>
                </a:r>
              </a:p>
            </p:txBody>
          </p:sp>
          <p:sp>
            <p:nvSpPr>
              <p:cNvPr id="1037" name="Text Box 40"/>
              <p:cNvSpPr txBox="1">
                <a:spLocks noChangeArrowheads="1"/>
              </p:cNvSpPr>
              <p:nvPr userDrawn="1"/>
            </p:nvSpPr>
            <p:spPr bwMode="auto">
              <a:xfrm>
                <a:off x="5328" y="585"/>
                <a:ext cx="4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00"/>
                    </a:solidFill>
                  </a:rPr>
                  <a:t>Microwave</a:t>
                </a:r>
              </a:p>
            </p:txBody>
          </p:sp>
          <p:sp>
            <p:nvSpPr>
              <p:cNvPr id="1038" name="Text Box 41"/>
              <p:cNvSpPr txBox="1">
                <a:spLocks noChangeArrowheads="1"/>
              </p:cNvSpPr>
              <p:nvPr userDrawn="1"/>
            </p:nvSpPr>
            <p:spPr bwMode="auto">
              <a:xfrm>
                <a:off x="5328" y="707"/>
                <a:ext cx="352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00"/>
                    </a:solidFill>
                  </a:rPr>
                  <a:t>Society</a:t>
                </a:r>
              </a:p>
            </p:txBody>
          </p:sp>
          <p:sp>
            <p:nvSpPr>
              <p:cNvPr id="1039" name="Text Box 42"/>
              <p:cNvSpPr txBox="1">
                <a:spLocks noChangeArrowheads="1"/>
              </p:cNvSpPr>
              <p:nvPr userDrawn="1"/>
            </p:nvSpPr>
            <p:spPr bwMode="auto">
              <a:xfrm>
                <a:off x="5328" y="405"/>
                <a:ext cx="38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1200" b="1">
                    <a:solidFill>
                      <a:srgbClr val="FF0000"/>
                    </a:solidFill>
                  </a:rPr>
                  <a:t>NTMS</a:t>
                </a:r>
              </a:p>
            </p:txBody>
          </p:sp>
          <p:graphicFrame>
            <p:nvGraphicFramePr>
              <p:cNvPr id="1040" name="Object 48"/>
              <p:cNvGraphicFramePr>
                <a:graphicFrameLocks noChangeAspect="1"/>
              </p:cNvGraphicFramePr>
              <p:nvPr userDrawn="1"/>
            </p:nvGraphicFramePr>
            <p:xfrm>
              <a:off x="4974" y="174"/>
              <a:ext cx="402" cy="672"/>
            </p:xfrm>
            <a:graphic>
              <a:graphicData uri="http://schemas.openxmlformats.org/presentationml/2006/ole">
                <p:oleObj spid="_x0000_s1396" name="Image" r:id="rId15" imgW="812412" imgH="1358730" progId="">
                  <p:embed/>
                </p:oleObj>
              </a:graphicData>
            </a:graphic>
          </p:graphicFrame>
        </p:grp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228600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i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23D324-38A5-4F3F-92CC-8838DF561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NTMS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7, 2020</a:t>
            </a:r>
          </a:p>
          <a:p>
            <a:r>
              <a:rPr lang="en-US" dirty="0" smtClean="0"/>
              <a:t>St. Barnabas - Richardson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WWW.NTMS.ORG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B88F287-B72E-434B-885A-89302C4891A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WWW.NTMS.ORG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31DE320-4C38-4C43-AACA-38269C2539D6}" type="slidenum">
              <a:rPr lang="en-US" smtClean="0">
                <a:solidFill>
                  <a:schemeClr val="bg1"/>
                </a:solidFill>
              </a:rPr>
              <a:pPr eaLnBrk="1" hangingPunct="1"/>
              <a:t>2</a:t>
            </a:fld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1219200"/>
          </a:xfrm>
        </p:spPr>
        <p:txBody>
          <a:bodyPr/>
          <a:lstStyle/>
          <a:p>
            <a:pPr eaLnBrk="1" hangingPunct="1"/>
            <a:r>
              <a:rPr lang="en-US" dirty="0" smtClean="0"/>
              <a:t>Agenda</a:t>
            </a:r>
            <a:br>
              <a:rPr lang="en-US" dirty="0" smtClean="0"/>
            </a:br>
            <a:endParaRPr lang="en-US" sz="2800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06876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2020 Meeting Dates and Weekly Activities</a:t>
            </a:r>
          </a:p>
          <a:p>
            <a:pPr eaLnBrk="1" hangingPunct="1"/>
            <a:r>
              <a:rPr lang="en-US" sz="2800" dirty="0" smtClean="0"/>
              <a:t>Oscillators – Chuck Clark, </a:t>
            </a:r>
            <a:r>
              <a:rPr lang="en-US" sz="2800" dirty="0" smtClean="0"/>
              <a:t>AF8Z</a:t>
            </a:r>
          </a:p>
          <a:p>
            <a:pPr eaLnBrk="1" hangingPunct="1"/>
            <a:r>
              <a:rPr lang="en-US" sz="2800" dirty="0" smtClean="0"/>
              <a:t>Oscillators Bob </a:t>
            </a:r>
            <a:r>
              <a:rPr lang="en-US" sz="2800" dirty="0" err="1" smtClean="0"/>
              <a:t>Stricklin</a:t>
            </a:r>
            <a:r>
              <a:rPr lang="en-US" sz="2800" dirty="0" smtClean="0"/>
              <a:t>, N5BRG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122 GHz Planning/Working Session</a:t>
            </a:r>
          </a:p>
          <a:p>
            <a:pPr eaLnBrk="1" hangingPunct="1"/>
            <a:r>
              <a:rPr lang="en-US" sz="2800" dirty="0" smtClean="0"/>
              <a:t>Recent 47 GHz EME Testing – Al Ward, W5LUA</a:t>
            </a:r>
          </a:p>
          <a:p>
            <a:pPr eaLnBrk="1" hangingPunct="1"/>
            <a:r>
              <a:rPr lang="en-US" sz="2800" dirty="0" smtClean="0"/>
              <a:t>902 MHz </a:t>
            </a:r>
            <a:r>
              <a:rPr lang="en-US" sz="2800" dirty="0" smtClean="0"/>
              <a:t>Planning</a:t>
            </a:r>
          </a:p>
          <a:p>
            <a:pPr eaLnBrk="1" hangingPunct="1"/>
            <a:r>
              <a:rPr lang="en-US" sz="2800" dirty="0" smtClean="0"/>
              <a:t>Old </a:t>
            </a:r>
            <a:r>
              <a:rPr lang="en-US" sz="2800" dirty="0" smtClean="0"/>
              <a:t>Business</a:t>
            </a:r>
          </a:p>
          <a:p>
            <a:pPr eaLnBrk="1" hangingPunct="1"/>
            <a:r>
              <a:rPr lang="en-US" sz="2800" dirty="0" smtClean="0"/>
              <a:t>New Business</a:t>
            </a:r>
          </a:p>
          <a:p>
            <a:pPr eaLnBrk="1" hangingPunct="1"/>
            <a:r>
              <a:rPr lang="en-US" sz="2800" dirty="0" smtClean="0"/>
              <a:t>Adjourn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84291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NTMS 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3429000" cy="4525963"/>
          </a:xfrm>
        </p:spPr>
        <p:txBody>
          <a:bodyPr/>
          <a:lstStyle/>
          <a:p>
            <a:r>
              <a:rPr lang="en-US" sz="2000" dirty="0" err="1" smtClean="0"/>
              <a:t>Cowtown</a:t>
            </a:r>
            <a:r>
              <a:rPr lang="en-US" sz="2000" dirty="0" smtClean="0"/>
              <a:t> January 18</a:t>
            </a:r>
            <a:r>
              <a:rPr lang="en-US" sz="2000" baseline="30000" dirty="0" smtClean="0"/>
              <a:t>th</a:t>
            </a:r>
            <a:endParaRPr lang="en-US" sz="2000" dirty="0" smtClean="0"/>
          </a:p>
          <a:p>
            <a:r>
              <a:rPr lang="en-US" sz="2000" dirty="0" smtClean="0"/>
              <a:t>Church February 1</a:t>
            </a:r>
            <a:r>
              <a:rPr lang="en-US" sz="2000" baseline="30000" dirty="0" smtClean="0"/>
              <a:t>st</a:t>
            </a:r>
            <a:endParaRPr lang="en-US" sz="2000" dirty="0" smtClean="0"/>
          </a:p>
          <a:p>
            <a:r>
              <a:rPr lang="en-US" sz="2000" dirty="0" smtClean="0"/>
              <a:t>Church March 7</a:t>
            </a:r>
            <a:r>
              <a:rPr lang="en-US" sz="2000" baseline="30000" dirty="0" smtClean="0"/>
              <a:t>th</a:t>
            </a:r>
            <a:endParaRPr lang="en-US" sz="2000" dirty="0" smtClean="0"/>
          </a:p>
          <a:p>
            <a:r>
              <a:rPr lang="en-US" sz="2000" dirty="0" smtClean="0"/>
              <a:t>Belton March 14</a:t>
            </a:r>
            <a:r>
              <a:rPr lang="en-US" sz="2000" baseline="30000" dirty="0" smtClean="0"/>
              <a:t>th</a:t>
            </a:r>
            <a:endParaRPr lang="en-US" sz="2000" dirty="0" smtClean="0"/>
          </a:p>
          <a:p>
            <a:r>
              <a:rPr lang="en-US" sz="2000" dirty="0" smtClean="0"/>
              <a:t>Church April 4</a:t>
            </a:r>
            <a:r>
              <a:rPr lang="en-US" sz="2000" baseline="30000" dirty="0" smtClean="0"/>
              <a:t>th</a:t>
            </a:r>
            <a:endParaRPr lang="en-US" sz="2000" dirty="0" smtClean="0"/>
          </a:p>
          <a:p>
            <a:r>
              <a:rPr lang="en-US" sz="2000" dirty="0" smtClean="0"/>
              <a:t>Church May 2</a:t>
            </a:r>
            <a:r>
              <a:rPr lang="en-US" sz="2000" baseline="30000" dirty="0" smtClean="0"/>
              <a:t>nd</a:t>
            </a:r>
          </a:p>
          <a:p>
            <a:r>
              <a:rPr lang="en-US" sz="2000" dirty="0" err="1" smtClean="0"/>
              <a:t>Hamcom</a:t>
            </a:r>
            <a:r>
              <a:rPr lang="en-US" sz="2000" dirty="0" smtClean="0"/>
              <a:t> June 13</a:t>
            </a:r>
            <a:r>
              <a:rPr lang="en-US" sz="2000" baseline="30000" dirty="0" smtClean="0"/>
              <a:t>th</a:t>
            </a:r>
            <a:endParaRPr lang="en-US" sz="2000" dirty="0" smtClean="0"/>
          </a:p>
          <a:p>
            <a:r>
              <a:rPr lang="en-US" sz="2000" dirty="0" smtClean="0"/>
              <a:t>Church July 11</a:t>
            </a:r>
            <a:r>
              <a:rPr lang="en-US" sz="2000" baseline="30000" dirty="0" smtClean="0"/>
              <a:t>th</a:t>
            </a:r>
            <a:endParaRPr lang="en-US" sz="2000" dirty="0" smtClean="0"/>
          </a:p>
          <a:p>
            <a:r>
              <a:rPr lang="en-US" sz="2000" dirty="0" smtClean="0"/>
              <a:t>Church August 1</a:t>
            </a:r>
            <a:r>
              <a:rPr lang="en-US" sz="2000" baseline="30000" dirty="0" smtClean="0"/>
              <a:t>st</a:t>
            </a:r>
          </a:p>
          <a:p>
            <a:r>
              <a:rPr lang="en-US" sz="2000" dirty="0" smtClean="0"/>
              <a:t>Church September 5</a:t>
            </a:r>
            <a:r>
              <a:rPr lang="en-US" sz="2000" baseline="30000" dirty="0" smtClean="0"/>
              <a:t>th</a:t>
            </a:r>
          </a:p>
          <a:p>
            <a:r>
              <a:rPr lang="en-US" sz="2000" dirty="0" smtClean="0"/>
              <a:t>Church October 3</a:t>
            </a:r>
            <a:r>
              <a:rPr lang="en-US" sz="2000" baseline="30000" dirty="0" smtClean="0"/>
              <a:t>rd</a:t>
            </a:r>
          </a:p>
          <a:p>
            <a:r>
              <a:rPr lang="en-US" sz="2000" dirty="0" smtClean="0"/>
              <a:t>Church November 7</a:t>
            </a:r>
            <a:r>
              <a:rPr lang="en-US" sz="2000" baseline="30000" dirty="0" smtClean="0"/>
              <a:t>th</a:t>
            </a:r>
          </a:p>
          <a:p>
            <a:r>
              <a:rPr lang="en-US" sz="2000" dirty="0" smtClean="0"/>
              <a:t>Church December 5</a:t>
            </a:r>
            <a:r>
              <a:rPr lang="en-US" sz="2000" baseline="30000" dirty="0" smtClean="0"/>
              <a:t>th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WWW.NTMS.ORG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EDF814-8B1E-475B-BAF8-C1C8B78D3F9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05200" y="2362200"/>
            <a:ext cx="52459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meet at the St Barnabas Presbyterian Church</a:t>
            </a:r>
          </a:p>
          <a:p>
            <a:r>
              <a:rPr lang="en-US" dirty="0" smtClean="0"/>
              <a:t>1220 W. Beltline Rd, Richardson, TX 75080</a:t>
            </a:r>
          </a:p>
          <a:p>
            <a:r>
              <a:rPr lang="en-US" dirty="0" smtClean="0"/>
              <a:t>From Noon to 4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993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NTMS Sunday Night 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to DFW gathering on 144.260 MHz USB starting at 8PM</a:t>
            </a:r>
          </a:p>
          <a:p>
            <a:r>
              <a:rPr lang="en-US" dirty="0" smtClean="0"/>
              <a:t>Generally run by Ross K5ZSJ from the Carrollton area</a:t>
            </a:r>
          </a:p>
          <a:p>
            <a:r>
              <a:rPr lang="en-US" dirty="0" smtClean="0"/>
              <a:t>Very informal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WWW.NTMS.ORG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EDF814-8B1E-475B-BAF8-C1C8B78D3F9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660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FT8 Activity Nights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 7:30 PM 144.174</a:t>
            </a:r>
          </a:p>
          <a:p>
            <a:r>
              <a:rPr lang="en-US" dirty="0" smtClean="0"/>
              <a:t>Tuesday 7:30 PM 222.174</a:t>
            </a:r>
          </a:p>
          <a:p>
            <a:r>
              <a:rPr lang="en-US" dirty="0" smtClean="0"/>
              <a:t>Wednesday  7:30 PM  432.174</a:t>
            </a:r>
          </a:p>
          <a:p>
            <a:r>
              <a:rPr lang="en-US" dirty="0" smtClean="0"/>
              <a:t>Equipment and Propagation Checks</a:t>
            </a:r>
          </a:p>
          <a:p>
            <a:r>
              <a:rPr lang="en-US" dirty="0" smtClean="0"/>
              <a:t>Continued discussion about FT8 on the microwave bands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WWW.NTMS.ORG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EDF814-8B1E-475B-BAF8-C1C8B78D3F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660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Weekly Lunches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East Side  -  Tuesday 11:30AM</a:t>
            </a:r>
            <a:br>
              <a:rPr lang="en-US" dirty="0" smtClean="0"/>
            </a:br>
            <a:r>
              <a:rPr lang="en-US" dirty="0" smtClean="0"/>
              <a:t>Texas </a:t>
            </a:r>
            <a:r>
              <a:rPr lang="en-US" dirty="0" err="1" smtClean="0"/>
              <a:t>SmokeHouse</a:t>
            </a:r>
            <a:r>
              <a:rPr lang="en-US" dirty="0" smtClean="0"/>
              <a:t> BBQ</a:t>
            </a:r>
            <a:br>
              <a:rPr lang="en-US" dirty="0" smtClean="0"/>
            </a:br>
            <a:r>
              <a:rPr lang="en-US" dirty="0" smtClean="0"/>
              <a:t>800 E. Arapaho Rd, Suite #101</a:t>
            </a:r>
            <a:br>
              <a:rPr lang="en-US" dirty="0" smtClean="0"/>
            </a:br>
            <a:r>
              <a:rPr lang="en-US" dirty="0" smtClean="0"/>
              <a:t>Richardson, TX 75081</a:t>
            </a:r>
          </a:p>
          <a:p>
            <a:r>
              <a:rPr lang="en-US" dirty="0" smtClean="0"/>
              <a:t>West Side – Wednesday 11:30AM</a:t>
            </a:r>
            <a:br>
              <a:rPr lang="en-US" dirty="0" smtClean="0"/>
            </a:br>
            <a:r>
              <a:rPr lang="en-US" dirty="0" err="1" smtClean="0"/>
              <a:t>Riscky’s</a:t>
            </a:r>
            <a:r>
              <a:rPr lang="en-US" dirty="0" smtClean="0"/>
              <a:t> BBQ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Ft. Worth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WWW.NTMS.ORG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EDF814-8B1E-475B-BAF8-C1C8B78D3F9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265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WWW.NTMS.ORG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431A7F7-4179-484B-8777-7303FCDAA479}" type="slidenum">
              <a:rPr lang="en-US" smtClean="0">
                <a:solidFill>
                  <a:schemeClr val="bg1"/>
                </a:solidFill>
              </a:rPr>
              <a:pPr eaLnBrk="1" hangingPunct="1"/>
              <a:t>7</a:t>
            </a:fld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Bands and Calling Frequencies for Weak Signal Work on CW and SSB and EME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Band                       Weak Signal Calling Frequency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902-928 MHz	902.1 MHz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1240-1300 MHz	1296.1 MHz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2300-2310 MHz	2304.1 MHz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2390-2450 MHz	2400.1 MHz (used only for EME)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3300-3500 MHz	3456.1 MHz (3400.1 MHz used for EME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5650-5925 MHz	5760.1 MHz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10.0-10.5 GHz	10368.1 MHz (10450.1 MHz also used for EME)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24.0-24.25 GHz	24192.1 MHz (24048.1 MHz used for EME)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47.0-47.2 GHz	47088.1 MHz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76 - 81.0 GHz	78192.1 MHz and 76032.1 MHz	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122.25 - 123 GHz	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134 - 141 GHz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241-250 GHz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All above 275 GHz</a:t>
            </a:r>
          </a:p>
        </p:txBody>
      </p:sp>
    </p:spTree>
    <p:extLst>
      <p:ext uri="{BB962C8B-B14F-4D97-AF65-F5344CB8AC3E}">
        <p14:creationId xmlns:p14="http://schemas.microsoft.com/office/powerpoint/2010/main" xmlns="" val="242090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sure to renew your membership</a:t>
            </a:r>
          </a:p>
          <a:p>
            <a:pPr lvl="1"/>
            <a:r>
              <a:rPr lang="en-US" dirty="0" smtClean="0"/>
              <a:t>Form on website</a:t>
            </a:r>
          </a:p>
          <a:p>
            <a:pPr lvl="1"/>
            <a:r>
              <a:rPr lang="en-US" dirty="0" smtClean="0"/>
              <a:t>Dues and forms to Wes Atchison, WA5TKU</a:t>
            </a:r>
          </a:p>
          <a:p>
            <a:pPr lvl="1"/>
            <a:r>
              <a:rPr lang="en-US" dirty="0" smtClean="0"/>
              <a:t>Optionally pay online via PayPal</a:t>
            </a:r>
          </a:p>
          <a:p>
            <a:r>
              <a:rPr lang="en-US" dirty="0" smtClean="0"/>
              <a:t>Treasurer’s Report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WWW.NTMS.ORG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EDF814-8B1E-475B-BAF8-C1C8B78D3F9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WWW.NTMS.ORG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EDF814-8B1E-475B-BAF8-C1C8B78D3F9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33420</TotalTime>
  <Words>248</Words>
  <Application>Microsoft Office PowerPoint</Application>
  <PresentationFormat>On-screen Show (4:3)</PresentationFormat>
  <Paragraphs>92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Image</vt:lpstr>
      <vt:lpstr>NTMS Meeting</vt:lpstr>
      <vt:lpstr>Agenda </vt:lpstr>
      <vt:lpstr>2020 NTMS Meeting Schedule</vt:lpstr>
      <vt:lpstr>NTMS Sunday Night NET</vt:lpstr>
      <vt:lpstr>FT8 Activity Nights</vt:lpstr>
      <vt:lpstr>Weekly Lunches</vt:lpstr>
      <vt:lpstr>Bands and Calling Frequencies for Weak Signal Work on CW and SSB and EME</vt:lpstr>
      <vt:lpstr>Old Business</vt:lpstr>
      <vt:lpstr>New Business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W5LUA/9 EN45wf September 2012</dc:title>
  <dc:creator>Al</dc:creator>
  <cp:lastModifiedBy>aa5c.mcintire@gmail.com</cp:lastModifiedBy>
  <cp:revision>345</cp:revision>
  <dcterms:created xsi:type="dcterms:W3CDTF">2012-10-29T20:57:39Z</dcterms:created>
  <dcterms:modified xsi:type="dcterms:W3CDTF">2020-03-07T21:20:33Z</dcterms:modified>
</cp:coreProperties>
</file>